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8" r:id="rId12"/>
    <p:sldId id="266" r:id="rId13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C2F5F-B3BE-4038-8C17-8A1ADB025DDC}" type="datetimeFigureOut">
              <a:rPr lang="sv-SE" smtClean="0"/>
              <a:t>2018-08-07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5118-845F-4B9A-8FBF-53B360C50C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065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C2F5F-B3BE-4038-8C17-8A1ADB025DDC}" type="datetimeFigureOut">
              <a:rPr lang="sv-SE" smtClean="0"/>
              <a:t>2018-08-07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5118-845F-4B9A-8FBF-53B360C50C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6063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C2F5F-B3BE-4038-8C17-8A1ADB025DDC}" type="datetimeFigureOut">
              <a:rPr lang="sv-SE" smtClean="0"/>
              <a:t>2018-08-07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5118-845F-4B9A-8FBF-53B360C50C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3832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C2F5F-B3BE-4038-8C17-8A1ADB025DDC}" type="datetimeFigureOut">
              <a:rPr lang="sv-SE" smtClean="0"/>
              <a:t>2018-08-07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5118-845F-4B9A-8FBF-53B360C50C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8647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C2F5F-B3BE-4038-8C17-8A1ADB025DDC}" type="datetimeFigureOut">
              <a:rPr lang="sv-SE" smtClean="0"/>
              <a:t>2018-08-07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5118-845F-4B9A-8FBF-53B360C50C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7083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C2F5F-B3BE-4038-8C17-8A1ADB025DDC}" type="datetimeFigureOut">
              <a:rPr lang="sv-SE" smtClean="0"/>
              <a:t>2018-08-07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5118-845F-4B9A-8FBF-53B360C50C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4260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C2F5F-B3BE-4038-8C17-8A1ADB025DDC}" type="datetimeFigureOut">
              <a:rPr lang="sv-SE" smtClean="0"/>
              <a:t>2018-08-07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5118-845F-4B9A-8FBF-53B360C50C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8624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C2F5F-B3BE-4038-8C17-8A1ADB025DDC}" type="datetimeFigureOut">
              <a:rPr lang="sv-SE" smtClean="0"/>
              <a:t>2018-08-07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5118-845F-4B9A-8FBF-53B360C50C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4974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C2F5F-B3BE-4038-8C17-8A1ADB025DDC}" type="datetimeFigureOut">
              <a:rPr lang="sv-SE" smtClean="0"/>
              <a:t>2018-08-07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5118-845F-4B9A-8FBF-53B360C50C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8964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C2F5F-B3BE-4038-8C17-8A1ADB025DDC}" type="datetimeFigureOut">
              <a:rPr lang="sv-SE" smtClean="0"/>
              <a:t>2018-08-07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5118-845F-4B9A-8FBF-53B360C50C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8191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C2F5F-B3BE-4038-8C17-8A1ADB025DDC}" type="datetimeFigureOut">
              <a:rPr lang="sv-SE" smtClean="0"/>
              <a:t>2018-08-07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25118-845F-4B9A-8FBF-53B360C50C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430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C2F5F-B3BE-4038-8C17-8A1ADB025DDC}" type="datetimeFigureOut">
              <a:rPr lang="sv-SE" smtClean="0"/>
              <a:t>2018-08-07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25118-845F-4B9A-8FBF-53B360C50CD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079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6.png"/><Relationship Id="rId4" Type="http://schemas.openxmlformats.org/officeDocument/2006/relationships/hyperlink" Target="https://www.informationsverige.se/Svenska/Samhalle/Samhallsorientering/Sidor/Det-svenska-valsystemet.aspx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xpressen.se/nyheter/val-2018/osaker-infor-valet-2018--gor-valkompassen/" TargetMode="External"/><Relationship Id="rId3" Type="http://schemas.openxmlformats.org/officeDocument/2006/relationships/hyperlink" Target="https://sverigesradio.se/sida/artikel.aspx?programid=4657&amp;artikel=6996116" TargetMode="External"/><Relationship Id="rId7" Type="http://schemas.openxmlformats.org/officeDocument/2006/relationships/hyperlink" Target="https://www.aftonbladet.se/valkompassen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tv4play.se/valkompassen" TargetMode="External"/><Relationship Id="rId5" Type="http://schemas.openxmlformats.org/officeDocument/2006/relationships/hyperlink" Target="https://valkompassen.svt.se/" TargetMode="External"/><Relationship Id="rId4" Type="http://schemas.openxmlformats.org/officeDocument/2006/relationships/image" Target="../media/image37.png"/><Relationship Id="rId9" Type="http://schemas.openxmlformats.org/officeDocument/2006/relationships/hyperlink" Target="https://valkompass.tt.se/valkompassen18/index.html?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formationsverige.se/Somaliska/Samhalle/Samhallsorientering/Pages/Sveriges-fyra-grundlagar.aspx" TargetMode="External"/><Relationship Id="rId3" Type="http://schemas.openxmlformats.org/officeDocument/2006/relationships/hyperlink" Target="https://www.informationsverige.se/Somaliska/Samhalle/Samhallsorientering/Pages/Det-demokratiska-systemet-i-Sverige.aspx" TargetMode="External"/><Relationship Id="rId7" Type="http://schemas.openxmlformats.org/officeDocument/2006/relationships/hyperlink" Target="https://www.informationsverige.se/Somaliska/Samhalle/Samhallsorientering/Pages/Demokratins-framv%C3%A4xt-i-Sverige.aspx" TargetMode="External"/><Relationship Id="rId12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formationsverige.se/Somaliska/Samhalle/Samhallsorientering/Pages/Demokratins-bakgrund.aspx" TargetMode="External"/><Relationship Id="rId11" Type="http://schemas.openxmlformats.org/officeDocument/2006/relationships/hyperlink" Target="https://www.val.se/" TargetMode="External"/><Relationship Id="rId5" Type="http://schemas.openxmlformats.org/officeDocument/2006/relationships/hyperlink" Target="https://www.informationsverige.se/Somaliska/Samhalle/Samhallsorientering/Pages/Politiska-id%C3%A9er.aspx" TargetMode="External"/><Relationship Id="rId10" Type="http://schemas.openxmlformats.org/officeDocument/2006/relationships/image" Target="../media/image38.png"/><Relationship Id="rId4" Type="http://schemas.openxmlformats.org/officeDocument/2006/relationships/hyperlink" Target="https://www.informationsverige.se/Somaliska/Samhalle/Samhallsorientering/Pages/Det-svenska-valsystemet.aspx" TargetMode="External"/><Relationship Id="rId9" Type="http://schemas.openxmlformats.org/officeDocument/2006/relationships/hyperlink" Target="https://www.informationsverige.se/Somaliska/Samhalle/Samhallsorientering/Pages/Demokrati-i-vardagen.asp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data.val.se/val/val2014/slutresultat/R/kommun/21/82/index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www.informationsverige.se/Somaliska/Samhalle/Samhallsorientering/Pages/Det-demokratiska-systemet-i-Sverige.asp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informationsverige.se/Somaliska/Samhalle/Samhallsorientering/Pages/Det-demokratiska-systemet-i-Sverige.asp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hyperlink" Target="https://www.informationsverige.se/Somaliska/Samhalle/Samhallsorientering/Pages/Det-demokratiska-systemet-i-Sverige.aspx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hyperlink" Target="https://www.informationsverige.se/Somaliska/Samhalle/Samhallsorientering/Pages/Det-demokratiska-systemet-i-Sverige.aspx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hyperlink" Target="http://www.soderhamn.se/informationsoderhamnse/so/bilawga/bulshada/taniwaasidasoderhamnloomaamulo.4.11b0270715e15837269c9901.html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formationsverige.se/Somaliska/Samhalle/Samhallsorientering/Pages/Det-demokratiska-systemet-i-Sverige.aspx" TargetMode="External"/><Relationship Id="rId5" Type="http://schemas.openxmlformats.org/officeDocument/2006/relationships/image" Target="../media/image13.jpg"/><Relationship Id="rId4" Type="http://schemas.openxmlformats.org/officeDocument/2006/relationships/hyperlink" Target="http://www.soderhamn.se/informationsoderhamnse/se/start/samhalle/sastyrssoderhamn.4.11b0270715e158372693e253.html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5.jpg"/><Relationship Id="rId21" Type="http://schemas.openxmlformats.org/officeDocument/2006/relationships/image" Target="../media/image32.jpeg"/><Relationship Id="rId7" Type="http://schemas.openxmlformats.org/officeDocument/2006/relationships/image" Target="../media/image19.jpg"/><Relationship Id="rId12" Type="http://schemas.openxmlformats.org/officeDocument/2006/relationships/image" Target="../media/image14.jpg"/><Relationship Id="rId17" Type="http://schemas.openxmlformats.org/officeDocument/2006/relationships/image" Target="../media/image28.jpeg"/><Relationship Id="rId2" Type="http://schemas.openxmlformats.org/officeDocument/2006/relationships/image" Target="../media/image1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11" Type="http://schemas.openxmlformats.org/officeDocument/2006/relationships/image" Target="../media/image23.jpg"/><Relationship Id="rId5" Type="http://schemas.openxmlformats.org/officeDocument/2006/relationships/image" Target="../media/image17.jpg"/><Relationship Id="rId15" Type="http://schemas.openxmlformats.org/officeDocument/2006/relationships/image" Target="../media/image26.png"/><Relationship Id="rId23" Type="http://schemas.openxmlformats.org/officeDocument/2006/relationships/image" Target="../media/image4.png"/><Relationship Id="rId10" Type="http://schemas.openxmlformats.org/officeDocument/2006/relationships/image" Target="../media/image22.jpg"/><Relationship Id="rId19" Type="http://schemas.openxmlformats.org/officeDocument/2006/relationships/image" Target="../media/image30.jpeg"/><Relationship Id="rId4" Type="http://schemas.openxmlformats.org/officeDocument/2006/relationships/image" Target="../media/image16.jpg"/><Relationship Id="rId9" Type="http://schemas.openxmlformats.org/officeDocument/2006/relationships/image" Target="../media/image21.jpg"/><Relationship Id="rId14" Type="http://schemas.openxmlformats.org/officeDocument/2006/relationships/image" Target="../media/image25.png"/><Relationship Id="rId22" Type="http://schemas.openxmlformats.org/officeDocument/2006/relationships/hyperlink" Target="https://data.val.se/val/val2014/slutresultat/R/kommun/21/82/index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HlAV7JOLNk" TargetMode="Externa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hyperlink" Target="https://youtu.be/zHlAV7JOLN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48487" y="32466"/>
            <a:ext cx="12105413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/>
          <p:cNvSpPr/>
          <p:nvPr/>
        </p:nvSpPr>
        <p:spPr>
          <a:xfrm>
            <a:off x="48488" y="6699998"/>
            <a:ext cx="10712382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 rot="5400000">
            <a:off x="-3275753" y="3375757"/>
            <a:ext cx="6756481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 </a:t>
            </a:r>
          </a:p>
        </p:txBody>
      </p:sp>
      <p:sp>
        <p:nvSpPr>
          <p:cNvPr id="7" name="Rektangel 6"/>
          <p:cNvSpPr/>
          <p:nvPr/>
        </p:nvSpPr>
        <p:spPr>
          <a:xfrm rot="5400000">
            <a:off x="8721659" y="3375760"/>
            <a:ext cx="6756481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rgbClr val="F78903"/>
                </a:solidFill>
              </a:rPr>
              <a:t> 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261" y="6083050"/>
            <a:ext cx="883878" cy="724948"/>
          </a:xfrm>
          <a:prstGeom prst="rect">
            <a:avLst/>
          </a:prstGeom>
        </p:spPr>
      </p:pic>
      <p:sp>
        <p:nvSpPr>
          <p:cNvPr id="9" name="textruta 8"/>
          <p:cNvSpPr txBox="1"/>
          <p:nvPr/>
        </p:nvSpPr>
        <p:spPr>
          <a:xfrm>
            <a:off x="532386" y="963107"/>
            <a:ext cx="6847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 err="1" smtClean="0">
                <a:solidFill>
                  <a:srgbClr val="FCA231"/>
                </a:solidFill>
              </a:rPr>
              <a:t>Doorashada</a:t>
            </a:r>
            <a:r>
              <a:rPr lang="sv-SE" sz="3600" b="1" dirty="0" smtClean="0">
                <a:solidFill>
                  <a:srgbClr val="FCA231"/>
                </a:solidFill>
              </a:rPr>
              <a:t> </a:t>
            </a:r>
            <a:r>
              <a:rPr lang="sv-SE" sz="3600" b="1" dirty="0">
                <a:solidFill>
                  <a:srgbClr val="FCA231"/>
                </a:solidFill>
              </a:rPr>
              <a:t>9-ka </a:t>
            </a:r>
            <a:r>
              <a:rPr lang="sv-SE" sz="3600" b="1" dirty="0" err="1">
                <a:solidFill>
                  <a:srgbClr val="FCA231"/>
                </a:solidFill>
              </a:rPr>
              <a:t>Sebtembar</a:t>
            </a:r>
            <a:r>
              <a:rPr lang="sv-SE" sz="3600" b="1" dirty="0">
                <a:solidFill>
                  <a:srgbClr val="FCA231"/>
                </a:solidFill>
              </a:rPr>
              <a:t>, 2018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679" y="1827060"/>
            <a:ext cx="6402532" cy="4050297"/>
          </a:xfrm>
          <a:prstGeom prst="rect">
            <a:avLst/>
          </a:prstGeom>
        </p:spPr>
      </p:pic>
      <p:sp>
        <p:nvSpPr>
          <p:cNvPr id="12" name="textruta 11"/>
          <p:cNvSpPr txBox="1"/>
          <p:nvPr/>
        </p:nvSpPr>
        <p:spPr>
          <a:xfrm>
            <a:off x="532386" y="2242618"/>
            <a:ext cx="452901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b="1" dirty="0" err="1" smtClean="0">
                <a:solidFill>
                  <a:srgbClr val="FCA231"/>
                </a:solidFill>
              </a:rPr>
              <a:t>Doorashooyinka</a:t>
            </a:r>
            <a:r>
              <a:rPr lang="sv-SE" b="1" dirty="0" smtClean="0">
                <a:solidFill>
                  <a:srgbClr val="FCA231"/>
                </a:solidFill>
              </a:rPr>
              <a:t> </a:t>
            </a:r>
            <a:r>
              <a:rPr lang="sv-SE" b="1" dirty="0">
                <a:solidFill>
                  <a:srgbClr val="FCA231"/>
                </a:solidFill>
              </a:rPr>
              <a:t>Söderhamn                          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b="1" dirty="0" err="1">
                <a:solidFill>
                  <a:srgbClr val="FCA231"/>
                </a:solidFill>
              </a:rPr>
              <a:t>Hab-dhiska</a:t>
            </a:r>
            <a:r>
              <a:rPr lang="sv-SE" b="1" dirty="0">
                <a:solidFill>
                  <a:srgbClr val="FCA231"/>
                </a:solidFill>
              </a:rPr>
              <a:t> </a:t>
            </a:r>
            <a:r>
              <a:rPr lang="sv-SE" b="1" dirty="0" err="1">
                <a:solidFill>
                  <a:srgbClr val="FCA231"/>
                </a:solidFill>
              </a:rPr>
              <a:t>demoqraddiyada</a:t>
            </a:r>
            <a:r>
              <a:rPr lang="sv-SE" b="1" dirty="0">
                <a:solidFill>
                  <a:srgbClr val="FCA231"/>
                </a:solidFill>
              </a:rPr>
              <a:t> </a:t>
            </a:r>
            <a:r>
              <a:rPr lang="sv-SE" b="1" dirty="0" err="1">
                <a:solidFill>
                  <a:srgbClr val="FCA231"/>
                </a:solidFill>
              </a:rPr>
              <a:t>Iswiidhan</a:t>
            </a:r>
            <a:endParaRPr lang="sv-SE" b="1" dirty="0">
              <a:solidFill>
                <a:srgbClr val="FCA23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b="1" dirty="0">
                <a:solidFill>
                  <a:srgbClr val="FCA231"/>
                </a:solidFill>
              </a:rPr>
              <a:t>Barlamaanka </a:t>
            </a:r>
            <a:r>
              <a:rPr lang="sv-SE" b="1" dirty="0" err="1">
                <a:solidFill>
                  <a:srgbClr val="FCA231"/>
                </a:solidFill>
              </a:rPr>
              <a:t>Iswiidhan</a:t>
            </a:r>
            <a:endParaRPr lang="sv-SE" b="1" dirty="0">
              <a:solidFill>
                <a:srgbClr val="FCA23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b="1" dirty="0" err="1">
                <a:solidFill>
                  <a:srgbClr val="FCA231"/>
                </a:solidFill>
              </a:rPr>
              <a:t>Xukuumada</a:t>
            </a:r>
            <a:endParaRPr lang="sv-SE" b="1" dirty="0">
              <a:solidFill>
                <a:srgbClr val="FCA23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b="1" dirty="0" err="1">
                <a:solidFill>
                  <a:srgbClr val="FCA231"/>
                </a:solidFill>
              </a:rPr>
              <a:t>Golaha</a:t>
            </a:r>
            <a:r>
              <a:rPr lang="sv-SE" b="1" dirty="0">
                <a:solidFill>
                  <a:srgbClr val="FCA231"/>
                </a:solidFill>
              </a:rPr>
              <a:t> </a:t>
            </a:r>
            <a:r>
              <a:rPr lang="sv-SE" b="1" dirty="0" err="1">
                <a:solidFill>
                  <a:srgbClr val="FCA231"/>
                </a:solidFill>
              </a:rPr>
              <a:t>ammuuraha</a:t>
            </a:r>
            <a:r>
              <a:rPr lang="sv-SE" b="1" dirty="0">
                <a:solidFill>
                  <a:srgbClr val="FCA231"/>
                </a:solidFill>
              </a:rPr>
              <a:t> </a:t>
            </a:r>
            <a:r>
              <a:rPr lang="sv-SE" b="1" dirty="0" err="1">
                <a:solidFill>
                  <a:srgbClr val="FCA231"/>
                </a:solidFill>
              </a:rPr>
              <a:t>gobolka</a:t>
            </a:r>
            <a:r>
              <a:rPr lang="sv-SE" b="1" dirty="0">
                <a:solidFill>
                  <a:srgbClr val="FCA231"/>
                </a:solidFill>
              </a:rPr>
              <a:t> </a:t>
            </a:r>
            <a:r>
              <a:rPr lang="sv-SE" b="1" dirty="0" err="1">
                <a:solidFill>
                  <a:srgbClr val="FCA231"/>
                </a:solidFill>
              </a:rPr>
              <a:t>iyo</a:t>
            </a:r>
            <a:r>
              <a:rPr lang="sv-SE" b="1" dirty="0">
                <a:solidFill>
                  <a:srgbClr val="FCA231"/>
                </a:solidFill>
              </a:rPr>
              <a:t> </a:t>
            </a:r>
            <a:r>
              <a:rPr lang="sv-SE" b="1" dirty="0" err="1">
                <a:solidFill>
                  <a:srgbClr val="FCA231"/>
                </a:solidFill>
              </a:rPr>
              <a:t>Gobolka</a:t>
            </a:r>
            <a:endParaRPr lang="sv-SE" b="1" dirty="0">
              <a:solidFill>
                <a:srgbClr val="FCA23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b="1" dirty="0" err="1">
                <a:solidFill>
                  <a:srgbClr val="FCA231"/>
                </a:solidFill>
              </a:rPr>
              <a:t>Degmooyinka</a:t>
            </a:r>
            <a:endParaRPr lang="sv-SE" b="1" dirty="0">
              <a:solidFill>
                <a:srgbClr val="FCA23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b="1" dirty="0" err="1" smtClean="0">
                <a:solidFill>
                  <a:srgbClr val="FCA231"/>
                </a:solidFill>
              </a:rPr>
              <a:t>Maxaad</a:t>
            </a:r>
            <a:r>
              <a:rPr lang="sv-SE" b="1" dirty="0" smtClean="0">
                <a:solidFill>
                  <a:srgbClr val="FCA231"/>
                </a:solidFill>
              </a:rPr>
              <a:t> </a:t>
            </a:r>
            <a:r>
              <a:rPr lang="sv-SE" b="1" dirty="0">
                <a:solidFill>
                  <a:srgbClr val="FCA231"/>
                </a:solidFill>
              </a:rPr>
              <a:t>u </a:t>
            </a:r>
            <a:r>
              <a:rPr lang="sv-SE" b="1" dirty="0" err="1">
                <a:solidFill>
                  <a:srgbClr val="FCA231"/>
                </a:solidFill>
              </a:rPr>
              <a:t>codeyneysaa</a:t>
            </a:r>
            <a:r>
              <a:rPr lang="sv-SE" b="1" dirty="0">
                <a:solidFill>
                  <a:srgbClr val="FCA231"/>
                </a:solidFill>
              </a:rPr>
              <a:t>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b="1" dirty="0" err="1">
                <a:solidFill>
                  <a:srgbClr val="FCA231"/>
                </a:solidFill>
              </a:rPr>
              <a:t>Yaa</a:t>
            </a:r>
            <a:r>
              <a:rPr lang="sv-SE" b="1" dirty="0">
                <a:solidFill>
                  <a:srgbClr val="FCA231"/>
                </a:solidFill>
              </a:rPr>
              <a:t> </a:t>
            </a:r>
            <a:r>
              <a:rPr lang="sv-SE" b="1" dirty="0" err="1">
                <a:solidFill>
                  <a:srgbClr val="FCA231"/>
                </a:solidFill>
              </a:rPr>
              <a:t>codka</a:t>
            </a:r>
            <a:r>
              <a:rPr lang="sv-SE" b="1" dirty="0">
                <a:solidFill>
                  <a:srgbClr val="FCA231"/>
                </a:solidFill>
              </a:rPr>
              <a:t> </a:t>
            </a:r>
            <a:r>
              <a:rPr lang="sv-SE" b="1" dirty="0" err="1">
                <a:solidFill>
                  <a:srgbClr val="FCA231"/>
                </a:solidFill>
              </a:rPr>
              <a:t>bixin</a:t>
            </a:r>
            <a:r>
              <a:rPr lang="sv-SE" b="1" dirty="0">
                <a:solidFill>
                  <a:srgbClr val="FCA231"/>
                </a:solidFill>
              </a:rPr>
              <a:t> kara</a:t>
            </a:r>
            <a:r>
              <a:rPr lang="sv-SE" b="1" dirty="0" smtClean="0">
                <a:solidFill>
                  <a:srgbClr val="FCA231"/>
                </a:solidFill>
              </a:rPr>
              <a:t>?</a:t>
            </a:r>
          </a:p>
          <a:p>
            <a:pPr lvl="0"/>
            <a:r>
              <a:rPr lang="sv-SE" b="1" dirty="0"/>
              <a:t> </a:t>
            </a:r>
            <a:r>
              <a:rPr lang="sv-SE" b="1" dirty="0">
                <a:solidFill>
                  <a:srgbClr val="FCA231"/>
                </a:solidFill>
              </a:rPr>
              <a:t>•   </a:t>
            </a:r>
            <a:r>
              <a:rPr lang="sv-SE" b="1" dirty="0" err="1">
                <a:solidFill>
                  <a:srgbClr val="FCA231"/>
                </a:solidFill>
              </a:rPr>
              <a:t>Macluumaadka</a:t>
            </a:r>
            <a:r>
              <a:rPr lang="sv-SE" b="1" dirty="0">
                <a:solidFill>
                  <a:srgbClr val="FCA231"/>
                </a:solidFill>
              </a:rPr>
              <a:t> </a:t>
            </a:r>
            <a:r>
              <a:rPr lang="sv-SE" b="1" dirty="0" err="1">
                <a:solidFill>
                  <a:srgbClr val="FCA231"/>
                </a:solidFill>
              </a:rPr>
              <a:t>luqadaha</a:t>
            </a:r>
            <a:r>
              <a:rPr lang="sv-SE" b="1" dirty="0">
                <a:solidFill>
                  <a:srgbClr val="FCA231"/>
                </a:solidFill>
              </a:rPr>
              <a:t> kala </a:t>
            </a:r>
            <a:r>
              <a:rPr lang="sv-SE" b="1" dirty="0" err="1">
                <a:solidFill>
                  <a:srgbClr val="FCA231"/>
                </a:solidFill>
              </a:rPr>
              <a:t>duwan</a:t>
            </a:r>
            <a:endParaRPr lang="sv-SE" b="1" dirty="0">
              <a:solidFill>
                <a:srgbClr val="FCA2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92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48487" y="32466"/>
            <a:ext cx="12105413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/>
          <p:cNvSpPr/>
          <p:nvPr/>
        </p:nvSpPr>
        <p:spPr>
          <a:xfrm>
            <a:off x="48488" y="6699998"/>
            <a:ext cx="10712382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 rot="5400000">
            <a:off x="-3275753" y="3375757"/>
            <a:ext cx="6756481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 </a:t>
            </a:r>
          </a:p>
        </p:txBody>
      </p:sp>
      <p:sp>
        <p:nvSpPr>
          <p:cNvPr id="7" name="Rektangel 6"/>
          <p:cNvSpPr/>
          <p:nvPr/>
        </p:nvSpPr>
        <p:spPr>
          <a:xfrm rot="5400000">
            <a:off x="8721659" y="3375760"/>
            <a:ext cx="6756481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rgbClr val="F78903"/>
                </a:solidFill>
              </a:rPr>
              <a:t> 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261" y="6083050"/>
            <a:ext cx="883878" cy="724948"/>
          </a:xfrm>
          <a:prstGeom prst="rect">
            <a:avLst/>
          </a:prstGeom>
        </p:spPr>
      </p:pic>
      <p:sp>
        <p:nvSpPr>
          <p:cNvPr id="9" name="textruta 8"/>
          <p:cNvSpPr txBox="1"/>
          <p:nvPr/>
        </p:nvSpPr>
        <p:spPr>
          <a:xfrm>
            <a:off x="320248" y="386638"/>
            <a:ext cx="46008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 err="1" smtClean="0">
                <a:solidFill>
                  <a:srgbClr val="FCA231"/>
                </a:solidFill>
              </a:rPr>
              <a:t>Yaa</a:t>
            </a:r>
            <a:r>
              <a:rPr lang="sv-SE" sz="3600" b="1" dirty="0" smtClean="0">
                <a:solidFill>
                  <a:srgbClr val="FCA231"/>
                </a:solidFill>
              </a:rPr>
              <a:t> </a:t>
            </a:r>
            <a:r>
              <a:rPr lang="sv-SE" sz="3600" b="1" dirty="0" err="1">
                <a:solidFill>
                  <a:srgbClr val="FCA231"/>
                </a:solidFill>
              </a:rPr>
              <a:t>codka</a:t>
            </a:r>
            <a:r>
              <a:rPr lang="sv-SE" sz="3600" b="1" dirty="0">
                <a:solidFill>
                  <a:srgbClr val="FCA231"/>
                </a:solidFill>
              </a:rPr>
              <a:t> </a:t>
            </a:r>
            <a:r>
              <a:rPr lang="sv-SE" sz="3600" b="1" dirty="0" err="1">
                <a:solidFill>
                  <a:srgbClr val="FCA231"/>
                </a:solidFill>
              </a:rPr>
              <a:t>bixin</a:t>
            </a:r>
            <a:r>
              <a:rPr lang="sv-SE" sz="3600" b="1" dirty="0">
                <a:solidFill>
                  <a:srgbClr val="FCA231"/>
                </a:solidFill>
              </a:rPr>
              <a:t> kara?</a:t>
            </a:r>
          </a:p>
          <a:p>
            <a:r>
              <a:rPr lang="sv-SE" sz="3600" b="1" dirty="0" smtClean="0">
                <a:solidFill>
                  <a:srgbClr val="FCA231"/>
                </a:solidFill>
              </a:rPr>
              <a:t> </a:t>
            </a:r>
            <a:endParaRPr lang="sv-SE" sz="1600" b="1" dirty="0">
              <a:solidFill>
                <a:srgbClr val="FCA231"/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385566" y="1019575"/>
            <a:ext cx="533359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Xuquuqda</a:t>
            </a:r>
            <a:r>
              <a:rPr lang="sv-SE" dirty="0" smtClean="0"/>
              <a:t> </a:t>
            </a:r>
            <a:r>
              <a:rPr lang="sv-SE" dirty="0" err="1"/>
              <a:t>codbixinta</a:t>
            </a:r>
            <a:r>
              <a:rPr lang="sv-SE" dirty="0"/>
              <a:t> </a:t>
            </a:r>
            <a:r>
              <a:rPr lang="sv-SE" dirty="0" err="1"/>
              <a:t>doorashada</a:t>
            </a:r>
            <a:r>
              <a:rPr lang="sv-SE" dirty="0"/>
              <a:t> </a:t>
            </a:r>
            <a:r>
              <a:rPr lang="sv-SE" dirty="0" err="1"/>
              <a:t>baarlamaanka</a:t>
            </a:r>
            <a:r>
              <a:rPr lang="sv-SE" dirty="0"/>
              <a:t> </a:t>
            </a:r>
            <a:r>
              <a:rPr lang="sv-SE" dirty="0" err="1"/>
              <a:t>haddii</a:t>
            </a:r>
            <a:r>
              <a:rPr lang="sv-SE" dirty="0"/>
              <a:t> </a:t>
            </a:r>
            <a:r>
              <a:rPr lang="sv-SE" dirty="0" err="1"/>
              <a:t>aad</a:t>
            </a:r>
            <a:r>
              <a:rPr lang="sv-SE" dirty="0"/>
              <a:t> </a:t>
            </a:r>
            <a:r>
              <a:rPr lang="sv-SE" dirty="0" err="1"/>
              <a:t>tahay</a:t>
            </a:r>
            <a:r>
              <a:rPr lang="sv-SE" dirty="0"/>
              <a:t> </a:t>
            </a:r>
            <a:r>
              <a:rPr lang="sv-SE" dirty="0" err="1"/>
              <a:t>muwaadin</a:t>
            </a:r>
            <a:r>
              <a:rPr lang="sv-SE" dirty="0"/>
              <a:t> </a:t>
            </a:r>
            <a:r>
              <a:rPr lang="sv-SE" dirty="0" err="1"/>
              <a:t>iswiidhish</a:t>
            </a:r>
            <a:r>
              <a:rPr lang="sv-SE" dirty="0"/>
              <a:t> ah </a:t>
            </a:r>
            <a:r>
              <a:rPr lang="sv-SE" dirty="0" err="1"/>
              <a:t>oo</a:t>
            </a:r>
            <a:r>
              <a:rPr lang="sv-SE" dirty="0"/>
              <a:t> </a:t>
            </a:r>
            <a:r>
              <a:rPr lang="sv-SE" dirty="0" err="1"/>
              <a:t>gaaray</a:t>
            </a:r>
            <a:r>
              <a:rPr lang="sv-SE" dirty="0"/>
              <a:t> </a:t>
            </a:r>
            <a:r>
              <a:rPr lang="sv-SE" dirty="0" err="1"/>
              <a:t>da'da</a:t>
            </a:r>
            <a:r>
              <a:rPr lang="sv-SE" dirty="0"/>
              <a:t> 18 </a:t>
            </a:r>
            <a:r>
              <a:rPr lang="sv-SE" dirty="0" err="1"/>
              <a:t>sano</a:t>
            </a:r>
            <a:r>
              <a:rPr lang="sv-SE" dirty="0" smtClean="0"/>
              <a:t>.</a:t>
            </a:r>
          </a:p>
          <a:p>
            <a:endParaRPr lang="sv-SE" dirty="0"/>
          </a:p>
          <a:p>
            <a:r>
              <a:rPr lang="sv-SE" dirty="0" err="1"/>
              <a:t>Xaqa</a:t>
            </a:r>
            <a:r>
              <a:rPr lang="sv-SE" dirty="0"/>
              <a:t> </a:t>
            </a:r>
            <a:r>
              <a:rPr lang="sv-SE" dirty="0" err="1"/>
              <a:t>codbixinta</a:t>
            </a:r>
            <a:r>
              <a:rPr lang="sv-SE" dirty="0"/>
              <a:t> </a:t>
            </a:r>
            <a:r>
              <a:rPr lang="sv-SE" dirty="0" err="1"/>
              <a:t>doorashada</a:t>
            </a:r>
            <a:r>
              <a:rPr lang="sv-SE" dirty="0"/>
              <a:t> </a:t>
            </a:r>
            <a:r>
              <a:rPr lang="sv-SE" dirty="0" err="1"/>
              <a:t>degmooyinka</a:t>
            </a:r>
            <a:r>
              <a:rPr lang="sv-SE" dirty="0"/>
              <a:t> </a:t>
            </a:r>
            <a:r>
              <a:rPr lang="sv-SE" dirty="0" err="1"/>
              <a:t>iyo</a:t>
            </a:r>
            <a:r>
              <a:rPr lang="sv-SE" dirty="0"/>
              <a:t> </a:t>
            </a:r>
            <a:r>
              <a:rPr lang="sv-SE" dirty="0" err="1"/>
              <a:t>gobollada</a:t>
            </a:r>
            <a:r>
              <a:rPr lang="sv-SE" dirty="0"/>
              <a:t> </a:t>
            </a:r>
            <a:r>
              <a:rPr lang="sv-SE" dirty="0" err="1"/>
              <a:t>haddii</a:t>
            </a:r>
            <a:r>
              <a:rPr lang="sv-SE" dirty="0"/>
              <a:t> </a:t>
            </a:r>
            <a:r>
              <a:rPr lang="sv-SE" dirty="0" err="1"/>
              <a:t>aad</a:t>
            </a:r>
            <a:r>
              <a:rPr lang="sv-SE" dirty="0"/>
              <a:t> </a:t>
            </a:r>
            <a:r>
              <a:rPr lang="sv-SE" dirty="0" err="1"/>
              <a:t>tahay</a:t>
            </a:r>
            <a:r>
              <a:rPr lang="sv-SE" dirty="0"/>
              <a:t> 18 </a:t>
            </a:r>
            <a:r>
              <a:rPr lang="sv-SE" dirty="0" err="1"/>
              <a:t>sano</a:t>
            </a:r>
            <a:r>
              <a:rPr lang="sv-SE" dirty="0"/>
              <a:t> </a:t>
            </a:r>
            <a:r>
              <a:rPr lang="sv-SE" dirty="0" err="1"/>
              <a:t>jir</a:t>
            </a:r>
            <a:r>
              <a:rPr lang="sv-SE" dirty="0"/>
              <a:t> </a:t>
            </a:r>
            <a:r>
              <a:rPr lang="sv-SE" dirty="0" err="1"/>
              <a:t>iyo</a:t>
            </a:r>
            <a:r>
              <a:rPr lang="sv-SE" dirty="0"/>
              <a:t> </a:t>
            </a:r>
            <a:r>
              <a:rPr lang="sv-SE" dirty="0" err="1"/>
              <a:t>aad</a:t>
            </a:r>
            <a:r>
              <a:rPr lang="sv-SE" dirty="0"/>
              <a:t> ka </a:t>
            </a:r>
            <a:r>
              <a:rPr lang="sv-SE" dirty="0" err="1"/>
              <a:t>diiwaan</a:t>
            </a:r>
            <a:r>
              <a:rPr lang="sv-SE" dirty="0"/>
              <a:t> </a:t>
            </a:r>
            <a:r>
              <a:rPr lang="sv-SE" dirty="0" err="1"/>
              <a:t>gashan</a:t>
            </a:r>
            <a:r>
              <a:rPr lang="sv-SE" dirty="0"/>
              <a:t> </a:t>
            </a:r>
            <a:r>
              <a:rPr lang="sv-SE" dirty="0" err="1"/>
              <a:t>Iswiidhan</a:t>
            </a:r>
            <a:r>
              <a:rPr lang="sv-SE" dirty="0"/>
              <a:t> </a:t>
            </a:r>
            <a:r>
              <a:rPr lang="sv-SE" dirty="0" err="1"/>
              <a:t>ugu</a:t>
            </a:r>
            <a:r>
              <a:rPr lang="sv-SE" dirty="0"/>
              <a:t> </a:t>
            </a:r>
            <a:r>
              <a:rPr lang="sv-SE" dirty="0" err="1"/>
              <a:t>yaraan</a:t>
            </a:r>
            <a:r>
              <a:rPr lang="sv-SE" dirty="0"/>
              <a:t> 3 </a:t>
            </a:r>
            <a:r>
              <a:rPr lang="sv-SE" dirty="0" err="1"/>
              <a:t>sano</a:t>
            </a:r>
            <a:r>
              <a:rPr lang="sv-SE" dirty="0"/>
              <a:t>.</a:t>
            </a:r>
          </a:p>
          <a:p>
            <a:r>
              <a:rPr lang="sv-SE" dirty="0" err="1"/>
              <a:t>Uma</a:t>
            </a:r>
            <a:r>
              <a:rPr lang="sv-SE" dirty="0"/>
              <a:t> </a:t>
            </a:r>
            <a:r>
              <a:rPr lang="sv-SE" dirty="0" err="1"/>
              <a:t>baahnid</a:t>
            </a:r>
            <a:r>
              <a:rPr lang="sv-SE" dirty="0"/>
              <a:t> </a:t>
            </a:r>
            <a:r>
              <a:rPr lang="sv-SE" dirty="0" err="1"/>
              <a:t>inaad</a:t>
            </a:r>
            <a:r>
              <a:rPr lang="sv-SE" dirty="0"/>
              <a:t> </a:t>
            </a:r>
            <a:r>
              <a:rPr lang="sv-SE" dirty="0" err="1"/>
              <a:t>tahay</a:t>
            </a:r>
            <a:r>
              <a:rPr lang="sv-SE" dirty="0"/>
              <a:t> </a:t>
            </a:r>
            <a:r>
              <a:rPr lang="sv-SE" dirty="0" err="1"/>
              <a:t>muwaadin</a:t>
            </a:r>
            <a:r>
              <a:rPr lang="sv-SE" dirty="0"/>
              <a:t> </a:t>
            </a:r>
            <a:r>
              <a:rPr lang="sv-SE" dirty="0" err="1"/>
              <a:t>iswiidhishka</a:t>
            </a:r>
            <a:r>
              <a:rPr lang="sv-SE" dirty="0"/>
              <a:t> ah in </a:t>
            </a:r>
            <a:r>
              <a:rPr lang="sv-SE" dirty="0" err="1"/>
              <a:t>aad</a:t>
            </a:r>
            <a:r>
              <a:rPr lang="sv-SE" dirty="0"/>
              <a:t> ka </a:t>
            </a:r>
            <a:r>
              <a:rPr lang="sv-SE" dirty="0" err="1"/>
              <a:t>codeyso</a:t>
            </a:r>
            <a:r>
              <a:rPr lang="sv-SE" dirty="0"/>
              <a:t> </a:t>
            </a:r>
            <a:r>
              <a:rPr lang="sv-SE" dirty="0" err="1"/>
              <a:t>doorashooyinka</a:t>
            </a:r>
            <a:r>
              <a:rPr lang="sv-SE" dirty="0"/>
              <a:t> </a:t>
            </a:r>
            <a:r>
              <a:rPr lang="sv-SE" dirty="0" err="1"/>
              <a:t>degmooyinka</a:t>
            </a:r>
            <a:r>
              <a:rPr lang="sv-SE" dirty="0"/>
              <a:t> </a:t>
            </a:r>
            <a:r>
              <a:rPr lang="sv-SE" dirty="0" err="1"/>
              <a:t>iyo</a:t>
            </a:r>
            <a:r>
              <a:rPr lang="sv-SE" dirty="0"/>
              <a:t> gobolada</a:t>
            </a:r>
            <a:r>
              <a:rPr lang="sv-SE" dirty="0" smtClean="0"/>
              <a:t>.</a:t>
            </a:r>
          </a:p>
          <a:p>
            <a:endParaRPr lang="sv-SE" dirty="0"/>
          </a:p>
          <a:p>
            <a:r>
              <a:rPr lang="sv-SE" dirty="0" err="1"/>
              <a:t>Waxaad</a:t>
            </a:r>
            <a:r>
              <a:rPr lang="sv-SE" dirty="0"/>
              <a:t> </a:t>
            </a:r>
            <a:r>
              <a:rPr lang="sv-SE" dirty="0" err="1"/>
              <a:t>heli</a:t>
            </a:r>
            <a:r>
              <a:rPr lang="sv-SE" dirty="0"/>
              <a:t> </a:t>
            </a:r>
            <a:r>
              <a:rPr lang="sv-SE" dirty="0" err="1"/>
              <a:t>doontaa</a:t>
            </a:r>
            <a:r>
              <a:rPr lang="sv-SE" dirty="0"/>
              <a:t> </a:t>
            </a:r>
            <a:r>
              <a:rPr lang="sv-SE" dirty="0" err="1"/>
              <a:t>kaar</a:t>
            </a:r>
            <a:r>
              <a:rPr lang="sv-SE" dirty="0"/>
              <a:t> </a:t>
            </a:r>
            <a:r>
              <a:rPr lang="sv-SE" dirty="0" err="1"/>
              <a:t>cod</a:t>
            </a:r>
            <a:r>
              <a:rPr lang="sv-SE" dirty="0"/>
              <a:t> ah </a:t>
            </a:r>
            <a:r>
              <a:rPr lang="sv-SE" dirty="0" err="1"/>
              <a:t>cinwaanka</a:t>
            </a:r>
            <a:r>
              <a:rPr lang="sv-SE" dirty="0"/>
              <a:t> </a:t>
            </a:r>
            <a:r>
              <a:rPr lang="sv-SE" dirty="0" err="1"/>
              <a:t>aad</a:t>
            </a:r>
            <a:r>
              <a:rPr lang="sv-SE" dirty="0"/>
              <a:t> ka </a:t>
            </a:r>
            <a:r>
              <a:rPr lang="sv-SE" dirty="0" err="1"/>
              <a:t>diiwaan</a:t>
            </a:r>
            <a:r>
              <a:rPr lang="sv-SE" dirty="0"/>
              <a:t> </a:t>
            </a:r>
            <a:r>
              <a:rPr lang="sv-SE" dirty="0" err="1"/>
              <a:t>gashan</a:t>
            </a:r>
            <a:r>
              <a:rPr lang="sv-SE" dirty="0"/>
              <a:t> </a:t>
            </a:r>
            <a:r>
              <a:rPr lang="sv-SE" dirty="0" err="1"/>
              <a:t>tahay</a:t>
            </a:r>
            <a:r>
              <a:rPr lang="sv-SE" dirty="0"/>
              <a:t>, </a:t>
            </a:r>
            <a:r>
              <a:rPr lang="sv-SE" dirty="0" err="1"/>
              <a:t>waana</a:t>
            </a:r>
            <a:r>
              <a:rPr lang="sv-SE" dirty="0"/>
              <a:t> </a:t>
            </a:r>
            <a:r>
              <a:rPr lang="sv-SE" dirty="0" err="1"/>
              <a:t>inaad</a:t>
            </a:r>
            <a:r>
              <a:rPr lang="sv-SE" dirty="0"/>
              <a:t> </a:t>
            </a:r>
            <a:r>
              <a:rPr lang="sv-SE" dirty="0" err="1"/>
              <a:t>haysataa</a:t>
            </a:r>
            <a:r>
              <a:rPr lang="sv-SE" dirty="0"/>
              <a:t> </a:t>
            </a:r>
            <a:r>
              <a:rPr lang="sv-SE" dirty="0" err="1"/>
              <a:t>shahaadada</a:t>
            </a:r>
            <a:r>
              <a:rPr lang="sv-SE" dirty="0"/>
              <a:t>, </a:t>
            </a:r>
            <a:r>
              <a:rPr lang="sv-SE" dirty="0" err="1"/>
              <a:t>ruqsadda</a:t>
            </a:r>
            <a:r>
              <a:rPr lang="sv-SE" dirty="0"/>
              <a:t> </a:t>
            </a:r>
            <a:r>
              <a:rPr lang="sv-SE" dirty="0" err="1"/>
              <a:t>wadista</a:t>
            </a:r>
            <a:r>
              <a:rPr lang="sv-SE" dirty="0"/>
              <a:t> </a:t>
            </a:r>
            <a:r>
              <a:rPr lang="sv-SE" dirty="0" err="1"/>
              <a:t>ama</a:t>
            </a:r>
            <a:r>
              <a:rPr lang="sv-SE" dirty="0"/>
              <a:t> </a:t>
            </a:r>
            <a:r>
              <a:rPr lang="sv-SE" dirty="0" err="1"/>
              <a:t>baasaboorka</a:t>
            </a:r>
            <a:r>
              <a:rPr lang="sv-SE" dirty="0"/>
              <a:t> </a:t>
            </a:r>
            <a:r>
              <a:rPr lang="sv-SE" dirty="0" err="1"/>
              <a:t>goobta</a:t>
            </a:r>
            <a:r>
              <a:rPr lang="sv-SE" dirty="0"/>
              <a:t> </a:t>
            </a:r>
            <a:r>
              <a:rPr lang="sv-SE" dirty="0" err="1"/>
              <a:t>codbixinta</a:t>
            </a:r>
            <a:r>
              <a:rPr lang="sv-SE" dirty="0"/>
              <a:t>.</a:t>
            </a:r>
          </a:p>
          <a:p>
            <a:r>
              <a:rPr lang="sv-SE" dirty="0" err="1"/>
              <a:t>Waxaad</a:t>
            </a:r>
            <a:r>
              <a:rPr lang="sv-SE" dirty="0"/>
              <a:t> si </a:t>
            </a:r>
            <a:r>
              <a:rPr lang="sv-SE" dirty="0" err="1"/>
              <a:t>shakhsi</a:t>
            </a:r>
            <a:r>
              <a:rPr lang="sv-SE" dirty="0"/>
              <a:t> </a:t>
            </a:r>
            <a:r>
              <a:rPr lang="sv-SE" dirty="0" err="1"/>
              <a:t>ahaan</a:t>
            </a:r>
            <a:r>
              <a:rPr lang="sv-SE" dirty="0"/>
              <a:t> ah u </a:t>
            </a:r>
            <a:r>
              <a:rPr lang="sv-SE" dirty="0" err="1"/>
              <a:t>codeyn</a:t>
            </a:r>
            <a:r>
              <a:rPr lang="sv-SE" dirty="0"/>
              <a:t> </a:t>
            </a:r>
            <a:r>
              <a:rPr lang="sv-SE" dirty="0" err="1"/>
              <a:t>kartaa</a:t>
            </a:r>
            <a:r>
              <a:rPr lang="sv-SE" dirty="0"/>
              <a:t> </a:t>
            </a:r>
            <a:r>
              <a:rPr lang="sv-SE" dirty="0" err="1"/>
              <a:t>adiga</a:t>
            </a:r>
            <a:r>
              <a:rPr lang="sv-SE" dirty="0"/>
              <a:t> </a:t>
            </a:r>
            <a:r>
              <a:rPr lang="sv-SE" dirty="0" err="1"/>
              <a:t>oo</a:t>
            </a:r>
            <a:r>
              <a:rPr lang="sv-SE" dirty="0"/>
              <a:t> </a:t>
            </a:r>
            <a:r>
              <a:rPr lang="sv-SE" dirty="0" err="1"/>
              <a:t>magacaaga</a:t>
            </a:r>
            <a:r>
              <a:rPr lang="sv-SE" dirty="0"/>
              <a:t> </a:t>
            </a:r>
            <a:r>
              <a:rPr lang="sv-SE" dirty="0" err="1"/>
              <a:t>ku</a:t>
            </a:r>
            <a:r>
              <a:rPr lang="sv-SE" dirty="0"/>
              <a:t> </a:t>
            </a:r>
            <a:r>
              <a:rPr lang="sv-SE" dirty="0" err="1"/>
              <a:t>qoraya</a:t>
            </a:r>
            <a:r>
              <a:rPr lang="sv-SE" dirty="0"/>
              <a:t> </a:t>
            </a:r>
            <a:r>
              <a:rPr lang="sv-SE" dirty="0" err="1"/>
              <a:t>warqadda</a:t>
            </a:r>
            <a:r>
              <a:rPr lang="sv-SE" dirty="0"/>
              <a:t> </a:t>
            </a:r>
            <a:r>
              <a:rPr lang="sv-SE" dirty="0" err="1"/>
              <a:t>codbixinta</a:t>
            </a:r>
            <a:r>
              <a:rPr lang="sv-SE" dirty="0"/>
              <a:t>.</a:t>
            </a:r>
          </a:p>
          <a:p>
            <a:r>
              <a:rPr lang="sv-SE" dirty="0" err="1"/>
              <a:t>Waxaad</a:t>
            </a:r>
            <a:r>
              <a:rPr lang="sv-SE" dirty="0"/>
              <a:t> </a:t>
            </a:r>
            <a:r>
              <a:rPr lang="sv-SE" dirty="0" err="1"/>
              <a:t>codeyn</a:t>
            </a:r>
            <a:r>
              <a:rPr lang="sv-SE" dirty="0"/>
              <a:t> </a:t>
            </a:r>
            <a:r>
              <a:rPr lang="sv-SE" dirty="0" err="1"/>
              <a:t>kartaa</a:t>
            </a:r>
            <a:r>
              <a:rPr lang="sv-SE" dirty="0"/>
              <a:t> </a:t>
            </a:r>
            <a:r>
              <a:rPr lang="sv-SE" dirty="0" err="1"/>
              <a:t>xisbiyo</a:t>
            </a:r>
            <a:r>
              <a:rPr lang="sv-SE" dirty="0"/>
              <a:t> kala </a:t>
            </a:r>
            <a:r>
              <a:rPr lang="sv-SE" dirty="0" err="1"/>
              <a:t>duwan</a:t>
            </a:r>
            <a:r>
              <a:rPr lang="sv-SE" dirty="0"/>
              <a:t> </a:t>
            </a:r>
            <a:r>
              <a:rPr lang="sv-SE" dirty="0" err="1"/>
              <a:t>saddexda</a:t>
            </a:r>
            <a:r>
              <a:rPr lang="sv-SE" dirty="0"/>
              <a:t> </a:t>
            </a:r>
            <a:r>
              <a:rPr lang="sv-SE" dirty="0" err="1"/>
              <a:t>doorasho</a:t>
            </a:r>
            <a:r>
              <a:rPr lang="sv-SE" dirty="0"/>
              <a:t> </a:t>
            </a:r>
            <a:r>
              <a:rPr lang="sv-SE" dirty="0" err="1"/>
              <a:t>ee</a:t>
            </a:r>
            <a:r>
              <a:rPr lang="sv-SE" dirty="0"/>
              <a:t> kala </a:t>
            </a:r>
            <a:r>
              <a:rPr lang="sv-SE" dirty="0" err="1"/>
              <a:t>duwan</a:t>
            </a:r>
            <a:r>
              <a:rPr lang="sv-SE" dirty="0"/>
              <a:t>, </a:t>
            </a:r>
            <a:r>
              <a:rPr lang="sv-SE" dirty="0" err="1"/>
              <a:t>uma</a:t>
            </a:r>
            <a:r>
              <a:rPr lang="sv-SE" dirty="0"/>
              <a:t> </a:t>
            </a:r>
            <a:r>
              <a:rPr lang="sv-SE" dirty="0" err="1"/>
              <a:t>baahnid</a:t>
            </a:r>
            <a:r>
              <a:rPr lang="sv-SE" dirty="0"/>
              <a:t> </a:t>
            </a:r>
            <a:r>
              <a:rPr lang="sv-SE" dirty="0" err="1"/>
              <a:t>inaad</a:t>
            </a:r>
            <a:r>
              <a:rPr lang="sv-SE" dirty="0"/>
              <a:t> </a:t>
            </a:r>
            <a:r>
              <a:rPr lang="sv-SE" dirty="0" err="1"/>
              <a:t>noo</a:t>
            </a:r>
            <a:r>
              <a:rPr lang="sv-SE" dirty="0"/>
              <a:t> </a:t>
            </a:r>
            <a:r>
              <a:rPr lang="sv-SE" dirty="0" err="1"/>
              <a:t>sheegto</a:t>
            </a:r>
            <a:r>
              <a:rPr lang="sv-SE" dirty="0"/>
              <a:t> </a:t>
            </a:r>
            <a:r>
              <a:rPr lang="sv-SE" dirty="0" err="1"/>
              <a:t>xisbigii</a:t>
            </a:r>
            <a:r>
              <a:rPr lang="sv-SE" dirty="0"/>
              <a:t> </a:t>
            </a:r>
            <a:r>
              <a:rPr lang="sv-SE" dirty="0" err="1"/>
              <a:t>aad</a:t>
            </a:r>
            <a:r>
              <a:rPr lang="sv-SE" dirty="0"/>
              <a:t> u </a:t>
            </a:r>
            <a:r>
              <a:rPr lang="sv-SE" dirty="0" err="1"/>
              <a:t>codeysay</a:t>
            </a:r>
            <a:r>
              <a:rPr lang="sv-SE" dirty="0"/>
              <a:t>.</a:t>
            </a:r>
          </a:p>
          <a:p>
            <a:endParaRPr lang="sv-SE" dirty="0" smtClean="0"/>
          </a:p>
        </p:txBody>
      </p:sp>
      <p:pic>
        <p:nvPicPr>
          <p:cNvPr id="12" name="Bildobjekt 11"/>
          <p:cNvPicPr/>
          <p:nvPr/>
        </p:nvPicPr>
        <p:blipFill>
          <a:blip r:embed="rId3"/>
          <a:stretch>
            <a:fillRect/>
          </a:stretch>
        </p:blipFill>
        <p:spPr>
          <a:xfrm>
            <a:off x="6121419" y="4559812"/>
            <a:ext cx="5760720" cy="1619885"/>
          </a:xfrm>
          <a:prstGeom prst="rect">
            <a:avLst/>
          </a:prstGeom>
        </p:spPr>
      </p:pic>
      <p:pic>
        <p:nvPicPr>
          <p:cNvPr id="11" name="Bildobjekt 10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046" y="140466"/>
            <a:ext cx="1785954" cy="625385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193" y="2836148"/>
            <a:ext cx="5752704" cy="1573347"/>
          </a:xfrm>
          <a:prstGeom prst="rect">
            <a:avLst/>
          </a:prstGeom>
        </p:spPr>
      </p:pic>
      <p:sp>
        <p:nvSpPr>
          <p:cNvPr id="13" name="textruta 12"/>
          <p:cNvSpPr txBox="1"/>
          <p:nvPr/>
        </p:nvSpPr>
        <p:spPr>
          <a:xfrm>
            <a:off x="11217133" y="627351"/>
            <a:ext cx="790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Fler språk</a:t>
            </a:r>
            <a:endParaRPr lang="sv-SE" sz="1200" dirty="0"/>
          </a:p>
        </p:txBody>
      </p:sp>
      <p:sp>
        <p:nvSpPr>
          <p:cNvPr id="14" name="textruta 13"/>
          <p:cNvSpPr txBox="1"/>
          <p:nvPr/>
        </p:nvSpPr>
        <p:spPr>
          <a:xfrm>
            <a:off x="6121419" y="916168"/>
            <a:ext cx="57607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Sanad</a:t>
            </a:r>
            <a:r>
              <a:rPr lang="sv-SE" dirty="0"/>
              <a:t> kasta </a:t>
            </a:r>
            <a:r>
              <a:rPr lang="sv-SE" dirty="0" err="1"/>
              <a:t>shan</a:t>
            </a:r>
            <a:r>
              <a:rPr lang="sv-SE" dirty="0"/>
              <a:t> </a:t>
            </a:r>
            <a:r>
              <a:rPr lang="sv-SE" dirty="0" err="1"/>
              <a:t>sano</a:t>
            </a:r>
            <a:r>
              <a:rPr lang="sv-SE" dirty="0"/>
              <a:t>, </a:t>
            </a:r>
            <a:r>
              <a:rPr lang="sv-SE" dirty="0" err="1"/>
              <a:t>waa</a:t>
            </a:r>
            <a:r>
              <a:rPr lang="sv-SE" dirty="0"/>
              <a:t> </a:t>
            </a:r>
            <a:r>
              <a:rPr lang="sv-SE" dirty="0" err="1"/>
              <a:t>doorashooyinka</a:t>
            </a:r>
            <a:r>
              <a:rPr lang="sv-SE" dirty="0"/>
              <a:t> </a:t>
            </a:r>
            <a:r>
              <a:rPr lang="sv-SE" dirty="0" err="1"/>
              <a:t>Midowga</a:t>
            </a:r>
            <a:r>
              <a:rPr lang="sv-SE" dirty="0"/>
              <a:t> </a:t>
            </a:r>
            <a:r>
              <a:rPr lang="sv-SE" dirty="0" err="1"/>
              <a:t>Yurub</a:t>
            </a:r>
            <a:r>
              <a:rPr lang="sv-SE" dirty="0"/>
              <a:t> (</a:t>
            </a:r>
            <a:r>
              <a:rPr lang="sv-SE" dirty="0" err="1"/>
              <a:t>waa</a:t>
            </a:r>
            <a:r>
              <a:rPr lang="sv-SE" dirty="0"/>
              <a:t> </a:t>
            </a:r>
            <a:r>
              <a:rPr lang="sv-SE" dirty="0" err="1"/>
              <a:t>inay</a:t>
            </a:r>
            <a:r>
              <a:rPr lang="sv-SE" dirty="0"/>
              <a:t> </a:t>
            </a:r>
            <a:r>
              <a:rPr lang="sv-SE" dirty="0" err="1"/>
              <a:t>noqdaan</a:t>
            </a:r>
            <a:r>
              <a:rPr lang="sv-SE" dirty="0"/>
              <a:t> </a:t>
            </a:r>
            <a:r>
              <a:rPr lang="sv-SE" dirty="0" err="1"/>
              <a:t>muwaadiniinta</a:t>
            </a:r>
            <a:r>
              <a:rPr lang="sv-SE" dirty="0"/>
              <a:t> </a:t>
            </a:r>
            <a:r>
              <a:rPr lang="sv-SE" dirty="0" err="1"/>
              <a:t>Midowga</a:t>
            </a:r>
            <a:r>
              <a:rPr lang="sv-SE" dirty="0"/>
              <a:t> </a:t>
            </a:r>
            <a:r>
              <a:rPr lang="sv-SE" dirty="0" err="1"/>
              <a:t>Yurub</a:t>
            </a:r>
            <a:r>
              <a:rPr lang="sv-SE" dirty="0"/>
              <a:t>) </a:t>
            </a:r>
            <a:r>
              <a:rPr lang="sv-SE" dirty="0" err="1"/>
              <a:t>iyo</a:t>
            </a:r>
            <a:r>
              <a:rPr lang="sv-SE" dirty="0"/>
              <a:t> </a:t>
            </a:r>
            <a:r>
              <a:rPr lang="sv-SE" dirty="0" err="1"/>
              <a:t>mararka</a:t>
            </a:r>
            <a:r>
              <a:rPr lang="sv-SE" dirty="0"/>
              <a:t> </a:t>
            </a:r>
            <a:r>
              <a:rPr lang="sv-SE" dirty="0" err="1"/>
              <a:t>qaarkood</a:t>
            </a:r>
            <a:r>
              <a:rPr lang="sv-SE" dirty="0"/>
              <a:t> </a:t>
            </a:r>
            <a:r>
              <a:rPr lang="sv-SE" dirty="0" err="1"/>
              <a:t>aftida</a:t>
            </a:r>
            <a:r>
              <a:rPr lang="sv-SE" dirty="0"/>
              <a:t>. </a:t>
            </a:r>
            <a:r>
              <a:rPr lang="sv-SE" dirty="0" err="1"/>
              <a:t>Aftida</a:t>
            </a:r>
            <a:r>
              <a:rPr lang="sv-SE" dirty="0"/>
              <a:t> </a:t>
            </a:r>
            <a:r>
              <a:rPr lang="sv-SE" dirty="0" err="1"/>
              <a:t>ugu</a:t>
            </a:r>
            <a:r>
              <a:rPr lang="sv-SE" dirty="0"/>
              <a:t> </a:t>
            </a:r>
            <a:r>
              <a:rPr lang="sv-SE" dirty="0" err="1"/>
              <a:t>dambaysa</a:t>
            </a:r>
            <a:r>
              <a:rPr lang="sv-SE" dirty="0"/>
              <a:t> </a:t>
            </a:r>
            <a:r>
              <a:rPr lang="sv-SE" dirty="0" err="1"/>
              <a:t>waxay</a:t>
            </a:r>
            <a:r>
              <a:rPr lang="sv-SE" dirty="0"/>
              <a:t> </a:t>
            </a:r>
            <a:r>
              <a:rPr lang="sv-SE" dirty="0" err="1"/>
              <a:t>ahayd</a:t>
            </a:r>
            <a:r>
              <a:rPr lang="sv-SE" dirty="0"/>
              <a:t> 2003. </a:t>
            </a:r>
            <a:r>
              <a:rPr lang="sv-SE" dirty="0" err="1"/>
              <a:t>Markaas</a:t>
            </a:r>
            <a:r>
              <a:rPr lang="sv-SE" dirty="0"/>
              <a:t> </a:t>
            </a:r>
            <a:r>
              <a:rPr lang="sv-SE" dirty="0" err="1"/>
              <a:t>waxay</a:t>
            </a:r>
            <a:r>
              <a:rPr lang="sv-SE" dirty="0"/>
              <a:t> </a:t>
            </a:r>
            <a:r>
              <a:rPr lang="sv-SE" dirty="0" err="1"/>
              <a:t>ku</a:t>
            </a:r>
            <a:r>
              <a:rPr lang="sv-SE" dirty="0"/>
              <a:t> </a:t>
            </a:r>
            <a:r>
              <a:rPr lang="sv-SE" dirty="0" err="1"/>
              <a:t>saabsanayd</a:t>
            </a:r>
            <a:r>
              <a:rPr lang="sv-SE" dirty="0"/>
              <a:t> </a:t>
            </a:r>
            <a:r>
              <a:rPr lang="sv-SE" dirty="0" err="1"/>
              <a:t>Iswiidhen</a:t>
            </a:r>
            <a:r>
              <a:rPr lang="sv-SE" dirty="0"/>
              <a:t> si </a:t>
            </a:r>
            <a:r>
              <a:rPr lang="sv-SE" dirty="0" err="1"/>
              <a:t>ay</a:t>
            </a:r>
            <a:r>
              <a:rPr lang="sv-SE" dirty="0"/>
              <a:t> u </a:t>
            </a:r>
            <a:r>
              <a:rPr lang="sv-SE" dirty="0" err="1"/>
              <a:t>beddesho</a:t>
            </a:r>
            <a:r>
              <a:rPr lang="sv-SE" dirty="0"/>
              <a:t> </a:t>
            </a:r>
            <a:r>
              <a:rPr lang="sv-SE" dirty="0" err="1"/>
              <a:t>karonka</a:t>
            </a:r>
            <a:r>
              <a:rPr lang="sv-SE" dirty="0"/>
              <a:t> </a:t>
            </a:r>
            <a:r>
              <a:rPr lang="sv-SE" dirty="0" err="1"/>
              <a:t>iswiidhishka</a:t>
            </a:r>
            <a:r>
              <a:rPr lang="sv-SE" dirty="0"/>
              <a:t> </a:t>
            </a:r>
            <a:r>
              <a:rPr lang="sv-SE" dirty="0" err="1"/>
              <a:t>ee</a:t>
            </a:r>
            <a:r>
              <a:rPr lang="sv-SE" dirty="0"/>
              <a:t> euro. </a:t>
            </a:r>
            <a:r>
              <a:rPr lang="sv-SE" dirty="0" err="1"/>
              <a:t>Dadka</a:t>
            </a:r>
            <a:r>
              <a:rPr lang="sv-SE" dirty="0"/>
              <a:t> </a:t>
            </a:r>
            <a:r>
              <a:rPr lang="sv-SE" dirty="0" err="1"/>
              <a:t>Iswiidhin</a:t>
            </a:r>
            <a:r>
              <a:rPr lang="sv-SE" dirty="0"/>
              <a:t> </a:t>
            </a:r>
            <a:r>
              <a:rPr lang="sv-SE" dirty="0" err="1"/>
              <a:t>ayaa</a:t>
            </a:r>
            <a:r>
              <a:rPr lang="sv-SE" dirty="0"/>
              <a:t> u </a:t>
            </a:r>
            <a:r>
              <a:rPr lang="sv-SE" dirty="0" err="1"/>
              <a:t>codeeyay</a:t>
            </a:r>
            <a:r>
              <a:rPr lang="sv-SE" dirty="0"/>
              <a:t> maya.</a:t>
            </a:r>
          </a:p>
        </p:txBody>
      </p:sp>
    </p:spTree>
    <p:extLst>
      <p:ext uri="{BB962C8B-B14F-4D97-AF65-F5344CB8AC3E}">
        <p14:creationId xmlns:p14="http://schemas.microsoft.com/office/powerpoint/2010/main" val="177522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48487" y="32466"/>
            <a:ext cx="12105413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 2"/>
          <p:cNvSpPr/>
          <p:nvPr/>
        </p:nvSpPr>
        <p:spPr>
          <a:xfrm>
            <a:off x="48488" y="6699998"/>
            <a:ext cx="10712382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 rot="5400000">
            <a:off x="8721659" y="3375760"/>
            <a:ext cx="6756481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rgbClr val="F78903"/>
                </a:solidFill>
              </a:rPr>
              <a:t> 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261" y="6083050"/>
            <a:ext cx="883878" cy="724948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 rot="5400000">
            <a:off x="-3275753" y="3375757"/>
            <a:ext cx="6756481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 </a:t>
            </a:r>
          </a:p>
        </p:txBody>
      </p:sp>
      <p:pic>
        <p:nvPicPr>
          <p:cNvPr id="7" name="Bildobjekt 6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0345" y="498145"/>
            <a:ext cx="4154872" cy="2305139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320248" y="386638"/>
            <a:ext cx="59260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 err="1" smtClean="0">
                <a:solidFill>
                  <a:srgbClr val="FCA231"/>
                </a:solidFill>
              </a:rPr>
              <a:t>Maxay</a:t>
            </a:r>
            <a:r>
              <a:rPr lang="sv-SE" sz="3600" b="1" dirty="0" smtClean="0">
                <a:solidFill>
                  <a:srgbClr val="FCA231"/>
                </a:solidFill>
              </a:rPr>
              <a:t> </a:t>
            </a:r>
            <a:r>
              <a:rPr lang="sv-SE" sz="3600" b="1" dirty="0" err="1">
                <a:solidFill>
                  <a:srgbClr val="FCA231"/>
                </a:solidFill>
              </a:rPr>
              <a:t>doonayaan</a:t>
            </a:r>
            <a:r>
              <a:rPr lang="sv-SE" sz="3600" b="1" dirty="0">
                <a:solidFill>
                  <a:srgbClr val="FCA231"/>
                </a:solidFill>
              </a:rPr>
              <a:t> </a:t>
            </a:r>
            <a:r>
              <a:rPr lang="sv-SE" sz="3600" b="1" dirty="0" err="1">
                <a:solidFill>
                  <a:srgbClr val="FCA231"/>
                </a:solidFill>
              </a:rPr>
              <a:t>xisbiyadu</a:t>
            </a:r>
            <a:r>
              <a:rPr lang="sv-SE" sz="3600" b="1" dirty="0">
                <a:solidFill>
                  <a:srgbClr val="FCA231"/>
                </a:solidFill>
              </a:rPr>
              <a:t>? </a:t>
            </a:r>
          </a:p>
          <a:p>
            <a:endParaRPr lang="sv-SE" sz="1600" b="1" dirty="0">
              <a:solidFill>
                <a:srgbClr val="FCA231"/>
              </a:solidFill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385566" y="1019575"/>
            <a:ext cx="533359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Waxaa</a:t>
            </a:r>
            <a:r>
              <a:rPr lang="sv-SE" dirty="0"/>
              <a:t> </a:t>
            </a:r>
            <a:r>
              <a:rPr lang="sv-SE" dirty="0" err="1"/>
              <a:t>jira</a:t>
            </a:r>
            <a:r>
              <a:rPr lang="sv-SE" dirty="0"/>
              <a:t> </a:t>
            </a:r>
            <a:r>
              <a:rPr lang="sv-SE" dirty="0" err="1"/>
              <a:t>wargeyso</a:t>
            </a:r>
            <a:r>
              <a:rPr lang="sv-SE" dirty="0"/>
              <a:t> </a:t>
            </a:r>
            <a:r>
              <a:rPr lang="sv-SE" dirty="0" err="1"/>
              <a:t>badan</a:t>
            </a:r>
            <a:r>
              <a:rPr lang="sv-SE" dirty="0"/>
              <a:t> </a:t>
            </a:r>
            <a:r>
              <a:rPr lang="sv-SE" dirty="0" err="1"/>
              <a:t>oo</a:t>
            </a:r>
            <a:r>
              <a:rPr lang="sv-SE" dirty="0"/>
              <a:t> kala </a:t>
            </a:r>
            <a:r>
              <a:rPr lang="sv-SE" dirty="0" err="1"/>
              <a:t>duwan</a:t>
            </a:r>
            <a:r>
              <a:rPr lang="sv-SE" dirty="0"/>
              <a:t> </a:t>
            </a:r>
            <a:r>
              <a:rPr lang="sv-SE" dirty="0" err="1"/>
              <a:t>taas</a:t>
            </a:r>
            <a:r>
              <a:rPr lang="sv-SE" dirty="0"/>
              <a:t> </a:t>
            </a:r>
            <a:r>
              <a:rPr lang="sv-SE" dirty="0" err="1"/>
              <a:t>oo</a:t>
            </a:r>
            <a:r>
              <a:rPr lang="sv-SE" dirty="0"/>
              <a:t> ka </a:t>
            </a:r>
            <a:r>
              <a:rPr lang="sv-SE" dirty="0" err="1"/>
              <a:t>heleyso</a:t>
            </a:r>
            <a:r>
              <a:rPr lang="sv-SE" dirty="0"/>
              <a:t> </a:t>
            </a:r>
            <a:r>
              <a:rPr lang="sv-SE" dirty="0" err="1"/>
              <a:t>dariiqyo</a:t>
            </a:r>
            <a:r>
              <a:rPr lang="sv-SE" dirty="0"/>
              <a:t> kala </a:t>
            </a:r>
            <a:r>
              <a:rPr lang="sv-SE" dirty="0" err="1"/>
              <a:t>duwan</a:t>
            </a:r>
            <a:r>
              <a:rPr lang="sv-SE" dirty="0"/>
              <a:t> </a:t>
            </a:r>
            <a:r>
              <a:rPr lang="sv-SE" dirty="0" err="1"/>
              <a:t>oo</a:t>
            </a:r>
            <a:r>
              <a:rPr lang="sv-SE" dirty="0"/>
              <a:t> </a:t>
            </a:r>
            <a:r>
              <a:rPr lang="sv-SE" dirty="0" err="1"/>
              <a:t>kiligaada</a:t>
            </a:r>
            <a:r>
              <a:rPr lang="sv-SE" dirty="0"/>
              <a:t> </a:t>
            </a:r>
            <a:r>
              <a:rPr lang="sv-SE" dirty="0" err="1"/>
              <a:t>isku</a:t>
            </a:r>
            <a:r>
              <a:rPr lang="sv-SE" dirty="0"/>
              <a:t> </a:t>
            </a:r>
            <a:r>
              <a:rPr lang="sv-SE" dirty="0" err="1"/>
              <a:t>tijaabi</a:t>
            </a:r>
            <a:r>
              <a:rPr lang="sv-SE" dirty="0"/>
              <a:t> </a:t>
            </a:r>
            <a:r>
              <a:rPr lang="sv-SE" dirty="0" err="1"/>
              <a:t>karto</a:t>
            </a:r>
            <a:r>
              <a:rPr lang="sv-SE" dirty="0"/>
              <a:t> </a:t>
            </a:r>
            <a:r>
              <a:rPr lang="sv-SE" dirty="0" err="1"/>
              <a:t>ayadoo</a:t>
            </a:r>
            <a:r>
              <a:rPr lang="sv-SE" dirty="0"/>
              <a:t> </a:t>
            </a:r>
            <a:r>
              <a:rPr lang="sv-SE" dirty="0" err="1"/>
              <a:t>leh</a:t>
            </a:r>
            <a:r>
              <a:rPr lang="sv-SE" dirty="0"/>
              <a:t> </a:t>
            </a:r>
            <a:r>
              <a:rPr lang="sv-SE" dirty="0" err="1"/>
              <a:t>su</a:t>
            </a:r>
            <a:r>
              <a:rPr lang="sv-SE" dirty="0"/>
              <a:t> </a:t>
            </a:r>
            <a:r>
              <a:rPr lang="sv-SE" dirty="0" err="1"/>
              <a:t>aalo</a:t>
            </a:r>
            <a:r>
              <a:rPr lang="sv-SE" dirty="0"/>
              <a:t> kala </a:t>
            </a:r>
            <a:r>
              <a:rPr lang="sv-SE" dirty="0" err="1"/>
              <a:t>duwan</a:t>
            </a:r>
            <a:endParaRPr lang="sv-SE" dirty="0"/>
          </a:p>
          <a:p>
            <a:r>
              <a:rPr lang="sv-SE" dirty="0" err="1"/>
              <a:t>Raadiyaha</a:t>
            </a:r>
            <a:r>
              <a:rPr lang="sv-SE" dirty="0"/>
              <a:t> </a:t>
            </a:r>
            <a:r>
              <a:rPr lang="sv-SE" dirty="0" err="1"/>
              <a:t>Iswiidhen</a:t>
            </a:r>
            <a:r>
              <a:rPr lang="sv-SE" dirty="0"/>
              <a:t> </a:t>
            </a:r>
            <a:r>
              <a:rPr lang="sv-SE" dirty="0" err="1"/>
              <a:t>waxaa</a:t>
            </a:r>
            <a:r>
              <a:rPr lang="sv-SE" dirty="0"/>
              <a:t> </a:t>
            </a:r>
            <a:r>
              <a:rPr lang="sv-SE" dirty="0" err="1"/>
              <a:t>ku</a:t>
            </a:r>
            <a:r>
              <a:rPr lang="sv-SE" dirty="0"/>
              <a:t> </a:t>
            </a:r>
            <a:r>
              <a:rPr lang="sv-SE" dirty="0" err="1"/>
              <a:t>baxo</a:t>
            </a:r>
            <a:r>
              <a:rPr lang="sv-SE" dirty="0"/>
              <a:t> lix </a:t>
            </a:r>
            <a:r>
              <a:rPr lang="sv-SE" dirty="0" err="1"/>
              <a:t>luqadood</a:t>
            </a:r>
            <a:r>
              <a:rPr lang="sv-SE" dirty="0"/>
              <a:t> </a:t>
            </a:r>
            <a:r>
              <a:rPr lang="sv-SE" dirty="0" err="1"/>
              <a:t>oo</a:t>
            </a:r>
            <a:r>
              <a:rPr lang="sv-SE" dirty="0"/>
              <a:t> kala </a:t>
            </a:r>
            <a:r>
              <a:rPr lang="sv-SE" dirty="0" err="1"/>
              <a:t>duwan</a:t>
            </a:r>
            <a:r>
              <a:rPr lang="sv-SE" dirty="0"/>
              <a:t>.</a:t>
            </a:r>
          </a:p>
          <a:p>
            <a:r>
              <a:rPr lang="sv-SE" dirty="0"/>
              <a:t>Svenska, arabiska, engelska, </a:t>
            </a:r>
            <a:r>
              <a:rPr lang="sv-SE" dirty="0" err="1"/>
              <a:t>sorani</a:t>
            </a:r>
            <a:r>
              <a:rPr lang="sv-SE" dirty="0"/>
              <a:t>, </a:t>
            </a:r>
            <a:r>
              <a:rPr lang="sv-SE" dirty="0" err="1" smtClean="0"/>
              <a:t>kurmanji</a:t>
            </a:r>
            <a:r>
              <a:rPr lang="sv-SE" dirty="0"/>
              <a:t>, persiska och somaliska.</a:t>
            </a:r>
          </a:p>
          <a:p>
            <a:endParaRPr lang="sv-SE" dirty="0" smtClean="0"/>
          </a:p>
          <a:p>
            <a:r>
              <a:rPr lang="sv-SE" dirty="0" smtClean="0"/>
              <a:t>Halkan </a:t>
            </a:r>
            <a:r>
              <a:rPr lang="sv-SE" dirty="0" err="1"/>
              <a:t>waxaad</a:t>
            </a:r>
            <a:r>
              <a:rPr lang="sv-SE" dirty="0"/>
              <a:t> ka </a:t>
            </a:r>
            <a:r>
              <a:rPr lang="sv-SE" dirty="0" err="1"/>
              <a:t>heleysaa</a:t>
            </a:r>
            <a:r>
              <a:rPr lang="sv-SE" dirty="0"/>
              <a:t>  </a:t>
            </a:r>
            <a:r>
              <a:rPr lang="sv-SE" dirty="0" err="1"/>
              <a:t>qeybo</a:t>
            </a:r>
            <a:r>
              <a:rPr lang="sv-SE" dirty="0"/>
              <a:t> </a:t>
            </a:r>
            <a:r>
              <a:rPr lang="sv-SE" dirty="0" err="1"/>
              <a:t>badan</a:t>
            </a:r>
            <a:r>
              <a:rPr lang="sv-SE" dirty="0"/>
              <a:t>  </a:t>
            </a:r>
            <a:r>
              <a:rPr lang="sv-SE" dirty="0" err="1"/>
              <a:t>oo</a:t>
            </a:r>
            <a:r>
              <a:rPr lang="sv-SE" dirty="0"/>
              <a:t>  </a:t>
            </a:r>
            <a:r>
              <a:rPr lang="sv-SE" dirty="0" err="1"/>
              <a:t>jiheeyaha</a:t>
            </a:r>
            <a:r>
              <a:rPr lang="sv-SE" dirty="0"/>
              <a:t> </a:t>
            </a:r>
            <a:r>
              <a:rPr lang="sv-SE" dirty="0" err="1"/>
              <a:t>doorashada</a:t>
            </a:r>
            <a:r>
              <a:rPr lang="sv-SE" dirty="0"/>
              <a:t>:</a:t>
            </a:r>
          </a:p>
          <a:p>
            <a:r>
              <a:rPr lang="sv-SE" dirty="0" smtClean="0">
                <a:hlinkClick r:id="rId5"/>
              </a:rPr>
              <a:t>Sveriges </a:t>
            </a:r>
            <a:r>
              <a:rPr lang="sv-SE" dirty="0" smtClean="0">
                <a:hlinkClick r:id="rId5"/>
              </a:rPr>
              <a:t>television</a:t>
            </a:r>
            <a:endParaRPr lang="sv-SE" dirty="0" smtClean="0"/>
          </a:p>
          <a:p>
            <a:r>
              <a:rPr lang="sv-SE" dirty="0" smtClean="0">
                <a:hlinkClick r:id="rId6"/>
              </a:rPr>
              <a:t>TV4</a:t>
            </a:r>
            <a:endParaRPr lang="sv-SE" dirty="0" smtClean="0">
              <a:hlinkClick r:id="rId7"/>
            </a:endParaRPr>
          </a:p>
          <a:p>
            <a:r>
              <a:rPr lang="sv-SE" dirty="0" smtClean="0">
                <a:hlinkClick r:id="rId7"/>
              </a:rPr>
              <a:t>Aftonbladet</a:t>
            </a:r>
            <a:endParaRPr lang="sv-SE" dirty="0" smtClean="0"/>
          </a:p>
          <a:p>
            <a:r>
              <a:rPr lang="sv-SE" dirty="0" smtClean="0">
                <a:hlinkClick r:id="rId8"/>
              </a:rPr>
              <a:t>Expressen</a:t>
            </a:r>
            <a:endParaRPr lang="sv-SE" dirty="0" smtClean="0"/>
          </a:p>
          <a:p>
            <a:r>
              <a:rPr lang="sv-SE" dirty="0" smtClean="0">
                <a:hlinkClick r:id="rId9"/>
              </a:rPr>
              <a:t>TT Nyhetsbyrån</a:t>
            </a:r>
            <a:endParaRPr lang="sv-SE" dirty="0" smtClean="0"/>
          </a:p>
        </p:txBody>
      </p:sp>
      <p:sp>
        <p:nvSpPr>
          <p:cNvPr id="10" name="Högerpil 9">
            <a:hlinkClick r:id="rId3"/>
          </p:cNvPr>
          <p:cNvSpPr/>
          <p:nvPr/>
        </p:nvSpPr>
        <p:spPr>
          <a:xfrm>
            <a:off x="5621228" y="879791"/>
            <a:ext cx="1787237" cy="1487978"/>
          </a:xfrm>
          <a:prstGeom prst="rightArrow">
            <a:avLst/>
          </a:prstGeom>
          <a:solidFill>
            <a:srgbClr val="FCA23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513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48487" y="32466"/>
            <a:ext cx="12105413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/>
          <p:cNvSpPr/>
          <p:nvPr/>
        </p:nvSpPr>
        <p:spPr>
          <a:xfrm>
            <a:off x="48488" y="6699998"/>
            <a:ext cx="10712382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 rot="5400000">
            <a:off x="-3275753" y="3375757"/>
            <a:ext cx="6756481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 </a:t>
            </a:r>
          </a:p>
        </p:txBody>
      </p:sp>
      <p:sp>
        <p:nvSpPr>
          <p:cNvPr id="7" name="Rektangel 6"/>
          <p:cNvSpPr/>
          <p:nvPr/>
        </p:nvSpPr>
        <p:spPr>
          <a:xfrm rot="5400000">
            <a:off x="8721659" y="3375760"/>
            <a:ext cx="6756481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rgbClr val="F78903"/>
                </a:solidFill>
              </a:rPr>
              <a:t> 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261" y="6083050"/>
            <a:ext cx="883878" cy="724948"/>
          </a:xfrm>
          <a:prstGeom prst="rect">
            <a:avLst/>
          </a:prstGeom>
        </p:spPr>
      </p:pic>
      <p:sp>
        <p:nvSpPr>
          <p:cNvPr id="9" name="textruta 8"/>
          <p:cNvSpPr txBox="1"/>
          <p:nvPr/>
        </p:nvSpPr>
        <p:spPr>
          <a:xfrm>
            <a:off x="320248" y="386638"/>
            <a:ext cx="7522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 err="1" smtClean="0">
                <a:solidFill>
                  <a:srgbClr val="FCA231"/>
                </a:solidFill>
              </a:rPr>
              <a:t>Macluumaadka</a:t>
            </a:r>
            <a:r>
              <a:rPr lang="sv-SE" sz="3600" b="1" dirty="0" smtClean="0">
                <a:solidFill>
                  <a:srgbClr val="FCA231"/>
                </a:solidFill>
              </a:rPr>
              <a:t> </a:t>
            </a:r>
            <a:r>
              <a:rPr lang="sv-SE" sz="3600" b="1" dirty="0" err="1">
                <a:solidFill>
                  <a:srgbClr val="FCA231"/>
                </a:solidFill>
              </a:rPr>
              <a:t>luqadaha</a:t>
            </a:r>
            <a:r>
              <a:rPr lang="sv-SE" sz="3600" b="1" dirty="0">
                <a:solidFill>
                  <a:srgbClr val="FCA231"/>
                </a:solidFill>
              </a:rPr>
              <a:t> kala </a:t>
            </a:r>
            <a:r>
              <a:rPr lang="sv-SE" sz="3600" b="1" dirty="0" err="1">
                <a:solidFill>
                  <a:srgbClr val="FCA231"/>
                </a:solidFill>
              </a:rPr>
              <a:t>duwan</a:t>
            </a:r>
            <a:endParaRPr lang="sv-SE" sz="1600" b="1" dirty="0">
              <a:solidFill>
                <a:srgbClr val="FCA231"/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385565" y="1019575"/>
            <a:ext cx="54998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All information om valet finns på 9 språk:</a:t>
            </a:r>
          </a:p>
          <a:p>
            <a:r>
              <a:rPr lang="sv-SE" sz="1400" dirty="0"/>
              <a:t>Af </a:t>
            </a:r>
            <a:r>
              <a:rPr lang="sv-SE" sz="1400" dirty="0" err="1"/>
              <a:t>Soomaali</a:t>
            </a:r>
            <a:r>
              <a:rPr lang="sv-SE" sz="1400" dirty="0"/>
              <a:t> – </a:t>
            </a:r>
            <a:r>
              <a:rPr lang="sv-SE" sz="1400" dirty="0" smtClean="0"/>
              <a:t>Somaliska, English </a:t>
            </a:r>
            <a:r>
              <a:rPr lang="sv-SE" sz="1400" dirty="0"/>
              <a:t>– </a:t>
            </a:r>
            <a:r>
              <a:rPr lang="sv-SE" sz="1400" dirty="0" smtClean="0"/>
              <a:t>Engelska, </a:t>
            </a:r>
            <a:r>
              <a:rPr lang="sv-SE" sz="1400" dirty="0" err="1" smtClean="0"/>
              <a:t>Español</a:t>
            </a:r>
            <a:r>
              <a:rPr lang="sv-SE" sz="1400" dirty="0" smtClean="0"/>
              <a:t> </a:t>
            </a:r>
            <a:r>
              <a:rPr lang="sv-SE" sz="1400" dirty="0"/>
              <a:t>– </a:t>
            </a:r>
            <a:r>
              <a:rPr lang="sv-SE" sz="1400" dirty="0" smtClean="0"/>
              <a:t>Spanska, Français </a:t>
            </a:r>
            <a:r>
              <a:rPr lang="sv-SE" sz="1400" dirty="0"/>
              <a:t>– </a:t>
            </a:r>
            <a:r>
              <a:rPr lang="sv-SE" sz="1400" dirty="0" smtClean="0"/>
              <a:t>Franska, </a:t>
            </a:r>
            <a:r>
              <a:rPr lang="sv-SE" sz="1400" dirty="0" err="1" smtClean="0"/>
              <a:t>Pусский</a:t>
            </a:r>
            <a:r>
              <a:rPr lang="sv-SE" sz="1400" dirty="0" smtClean="0"/>
              <a:t> </a:t>
            </a:r>
            <a:r>
              <a:rPr lang="sv-SE" sz="1400" dirty="0"/>
              <a:t>– </a:t>
            </a:r>
            <a:r>
              <a:rPr lang="sv-SE" sz="1400" dirty="0" smtClean="0"/>
              <a:t>Ryska, </a:t>
            </a:r>
            <a:r>
              <a:rPr lang="ar-SA" sz="1400" dirty="0" smtClean="0"/>
              <a:t>العربية </a:t>
            </a:r>
            <a:r>
              <a:rPr lang="sv-SE" sz="1400" dirty="0"/>
              <a:t>– </a:t>
            </a:r>
            <a:r>
              <a:rPr lang="sv-SE" sz="1400" dirty="0" smtClean="0"/>
              <a:t>Arabiska ,</a:t>
            </a:r>
            <a:r>
              <a:rPr lang="ar-SA" sz="1400" dirty="0" smtClean="0"/>
              <a:t>دری </a:t>
            </a:r>
            <a:r>
              <a:rPr lang="sv-SE" sz="1400" dirty="0" smtClean="0"/>
              <a:t>– Dari, </a:t>
            </a:r>
            <a:r>
              <a:rPr lang="ar-SA" sz="1400" dirty="0" smtClean="0"/>
              <a:t>فارسی</a:t>
            </a:r>
            <a:r>
              <a:rPr lang="sv-SE" sz="1400" dirty="0" smtClean="0"/>
              <a:t> </a:t>
            </a:r>
            <a:r>
              <a:rPr lang="sv-SE" sz="1400" dirty="0"/>
              <a:t>– </a:t>
            </a:r>
            <a:r>
              <a:rPr lang="sv-SE" sz="1400" dirty="0" smtClean="0"/>
              <a:t>Persiska, </a:t>
            </a:r>
            <a:r>
              <a:rPr lang="sv-SE" sz="1400" dirty="0" err="1" smtClean="0"/>
              <a:t>ትግርኛ</a:t>
            </a:r>
            <a:r>
              <a:rPr lang="sv-SE" sz="1400" dirty="0" smtClean="0"/>
              <a:t> </a:t>
            </a:r>
            <a:r>
              <a:rPr lang="sv-SE" sz="1400" dirty="0"/>
              <a:t>– </a:t>
            </a:r>
            <a:r>
              <a:rPr lang="sv-SE" sz="1400" dirty="0" err="1" smtClean="0"/>
              <a:t>Tigrinska</a:t>
            </a:r>
            <a:r>
              <a:rPr lang="sv-SE" sz="1400" dirty="0" smtClean="0"/>
              <a:t>.</a:t>
            </a:r>
            <a:endParaRPr lang="sv-SE" sz="1400" dirty="0"/>
          </a:p>
        </p:txBody>
      </p:sp>
      <p:sp>
        <p:nvSpPr>
          <p:cNvPr id="11" name="textruta 10"/>
          <p:cNvSpPr txBox="1"/>
          <p:nvPr/>
        </p:nvSpPr>
        <p:spPr>
          <a:xfrm>
            <a:off x="320248" y="2012948"/>
            <a:ext cx="5482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FCA231"/>
                </a:solidFill>
                <a:hlinkClick r:id="rId3"/>
              </a:rPr>
              <a:t>Nidaamka </a:t>
            </a:r>
            <a:r>
              <a:rPr lang="sv-SE" b="1" dirty="0" err="1">
                <a:solidFill>
                  <a:srgbClr val="FCA231"/>
                </a:solidFill>
                <a:hlinkClick r:id="rId3"/>
              </a:rPr>
              <a:t>dimoqraadiga</a:t>
            </a:r>
            <a:r>
              <a:rPr lang="sv-SE" b="1" dirty="0">
                <a:solidFill>
                  <a:srgbClr val="FCA231"/>
                </a:solidFill>
                <a:hlinkClick r:id="rId3"/>
              </a:rPr>
              <a:t> </a:t>
            </a:r>
            <a:r>
              <a:rPr lang="sv-SE" b="1" dirty="0" err="1">
                <a:solidFill>
                  <a:srgbClr val="FCA231"/>
                </a:solidFill>
                <a:hlinkClick r:id="rId3"/>
              </a:rPr>
              <a:t>ee</a:t>
            </a:r>
            <a:r>
              <a:rPr lang="sv-SE" b="1" dirty="0">
                <a:solidFill>
                  <a:srgbClr val="FCA231"/>
                </a:solidFill>
                <a:hlinkClick r:id="rId3"/>
              </a:rPr>
              <a:t> Sweden</a:t>
            </a:r>
            <a:endParaRPr lang="sv-SE" b="1" dirty="0">
              <a:solidFill>
                <a:srgbClr val="FCA231"/>
              </a:solidFill>
            </a:endParaRPr>
          </a:p>
        </p:txBody>
      </p:sp>
      <p:sp>
        <p:nvSpPr>
          <p:cNvPr id="12" name="textruta 11"/>
          <p:cNvSpPr txBox="1"/>
          <p:nvPr/>
        </p:nvSpPr>
        <p:spPr>
          <a:xfrm>
            <a:off x="317893" y="2383208"/>
            <a:ext cx="5482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FCA231"/>
                </a:solidFill>
                <a:hlinkClick r:id="rId4"/>
              </a:rPr>
              <a:t>Nidaamka </a:t>
            </a:r>
            <a:r>
              <a:rPr lang="sv-SE" b="1" dirty="0" err="1">
                <a:solidFill>
                  <a:srgbClr val="FCA231"/>
                </a:solidFill>
                <a:hlinkClick r:id="rId4"/>
              </a:rPr>
              <a:t>codeynta</a:t>
            </a:r>
            <a:r>
              <a:rPr lang="sv-SE" b="1" dirty="0">
                <a:solidFill>
                  <a:srgbClr val="FCA231"/>
                </a:solidFill>
                <a:hlinkClick r:id="rId4"/>
              </a:rPr>
              <a:t> </a:t>
            </a:r>
            <a:r>
              <a:rPr lang="sv-SE" b="1" dirty="0" err="1">
                <a:solidFill>
                  <a:srgbClr val="FCA231"/>
                </a:solidFill>
                <a:hlinkClick r:id="rId4"/>
              </a:rPr>
              <a:t>ee</a:t>
            </a:r>
            <a:r>
              <a:rPr lang="sv-SE" b="1" dirty="0">
                <a:solidFill>
                  <a:srgbClr val="FCA231"/>
                </a:solidFill>
                <a:hlinkClick r:id="rId4"/>
              </a:rPr>
              <a:t> </a:t>
            </a:r>
            <a:r>
              <a:rPr lang="sv-SE" b="1" dirty="0" err="1">
                <a:solidFill>
                  <a:srgbClr val="FCA231"/>
                </a:solidFill>
                <a:hlinkClick r:id="rId4"/>
              </a:rPr>
              <a:t>iswidhishka</a:t>
            </a:r>
            <a:endParaRPr lang="sv-SE" b="1" dirty="0">
              <a:solidFill>
                <a:srgbClr val="FCA231"/>
              </a:solidFill>
            </a:endParaRPr>
          </a:p>
        </p:txBody>
      </p:sp>
      <p:sp>
        <p:nvSpPr>
          <p:cNvPr id="13" name="textruta 12"/>
          <p:cNvSpPr txBox="1"/>
          <p:nvPr/>
        </p:nvSpPr>
        <p:spPr>
          <a:xfrm>
            <a:off x="320248" y="2732696"/>
            <a:ext cx="5482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hlinkClick r:id="rId5"/>
              </a:rPr>
              <a:t>Xisbiyada </a:t>
            </a:r>
            <a:r>
              <a:rPr lang="sv-SE" b="1" dirty="0" err="1">
                <a:hlinkClick r:id="rId5"/>
              </a:rPr>
              <a:t>iyo</a:t>
            </a:r>
            <a:r>
              <a:rPr lang="sv-SE" b="1" dirty="0">
                <a:hlinkClick r:id="rId5"/>
              </a:rPr>
              <a:t> </a:t>
            </a:r>
            <a:r>
              <a:rPr lang="sv-SE" b="1" dirty="0" err="1">
                <a:hlinkClick r:id="rId5"/>
              </a:rPr>
              <a:t>fikradaha</a:t>
            </a:r>
            <a:r>
              <a:rPr lang="sv-SE" b="1" dirty="0">
                <a:hlinkClick r:id="rId5"/>
              </a:rPr>
              <a:t> </a:t>
            </a:r>
            <a:r>
              <a:rPr lang="sv-SE" b="1" dirty="0" err="1">
                <a:hlinkClick r:id="rId5"/>
              </a:rPr>
              <a:t>siyaasadeed</a:t>
            </a:r>
            <a:endParaRPr lang="sv-SE" b="1" dirty="0"/>
          </a:p>
        </p:txBody>
      </p:sp>
      <p:sp>
        <p:nvSpPr>
          <p:cNvPr id="14" name="textruta 13"/>
          <p:cNvSpPr txBox="1"/>
          <p:nvPr/>
        </p:nvSpPr>
        <p:spPr>
          <a:xfrm>
            <a:off x="317893" y="3102028"/>
            <a:ext cx="5482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FCA231"/>
                </a:solidFill>
                <a:hlinkClick r:id="rId6"/>
              </a:rPr>
              <a:t>Waa </a:t>
            </a:r>
            <a:r>
              <a:rPr lang="sv-SE" b="1" dirty="0" err="1">
                <a:solidFill>
                  <a:srgbClr val="FCA231"/>
                </a:solidFill>
                <a:hlinkClick r:id="rId6"/>
              </a:rPr>
              <a:t>maxay</a:t>
            </a:r>
            <a:r>
              <a:rPr lang="sv-SE" b="1" dirty="0">
                <a:solidFill>
                  <a:srgbClr val="FCA231"/>
                </a:solidFill>
                <a:hlinkClick r:id="rId6"/>
              </a:rPr>
              <a:t> </a:t>
            </a:r>
            <a:r>
              <a:rPr lang="sv-SE" b="1" dirty="0" err="1">
                <a:solidFill>
                  <a:srgbClr val="FCA231"/>
                </a:solidFill>
                <a:hlinkClick r:id="rId6"/>
              </a:rPr>
              <a:t>dimoqraadiyadda</a:t>
            </a:r>
            <a:r>
              <a:rPr lang="sv-SE" b="1" dirty="0">
                <a:solidFill>
                  <a:srgbClr val="FCA231"/>
                </a:solidFill>
                <a:hlinkClick r:id="rId6"/>
              </a:rPr>
              <a:t>?</a:t>
            </a:r>
            <a:endParaRPr lang="sv-SE" b="1" dirty="0">
              <a:solidFill>
                <a:srgbClr val="FCA231"/>
              </a:solidFill>
            </a:endParaRPr>
          </a:p>
        </p:txBody>
      </p:sp>
      <p:sp>
        <p:nvSpPr>
          <p:cNvPr id="15" name="textruta 14"/>
          <p:cNvSpPr txBox="1"/>
          <p:nvPr/>
        </p:nvSpPr>
        <p:spPr>
          <a:xfrm>
            <a:off x="317893" y="3468272"/>
            <a:ext cx="5482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hlinkClick r:id="rId7"/>
              </a:rPr>
              <a:t>Horumarka </a:t>
            </a:r>
            <a:r>
              <a:rPr lang="sv-SE" b="1" dirty="0" err="1">
                <a:hlinkClick r:id="rId7"/>
              </a:rPr>
              <a:t>demoqraddiyada</a:t>
            </a:r>
            <a:r>
              <a:rPr lang="sv-SE" b="1" dirty="0">
                <a:hlinkClick r:id="rId7"/>
              </a:rPr>
              <a:t> </a:t>
            </a:r>
            <a:r>
              <a:rPr lang="sv-SE" b="1" dirty="0" err="1" smtClean="0">
                <a:hlinkClick r:id="rId7"/>
              </a:rPr>
              <a:t>Iswiidhan</a:t>
            </a:r>
            <a:endParaRPr lang="sv-SE" b="1" dirty="0"/>
          </a:p>
        </p:txBody>
      </p:sp>
      <p:sp>
        <p:nvSpPr>
          <p:cNvPr id="16" name="textruta 15"/>
          <p:cNvSpPr txBox="1"/>
          <p:nvPr/>
        </p:nvSpPr>
        <p:spPr>
          <a:xfrm>
            <a:off x="315538" y="3817760"/>
            <a:ext cx="5482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hlinkClick r:id="rId8"/>
              </a:rPr>
              <a:t>Distoorka </a:t>
            </a:r>
            <a:r>
              <a:rPr lang="sv-SE" b="1" dirty="0" err="1">
                <a:hlinkClick r:id="rId8"/>
              </a:rPr>
              <a:t>Iswiidhan</a:t>
            </a:r>
            <a:endParaRPr lang="sv-SE" b="1" dirty="0"/>
          </a:p>
        </p:txBody>
      </p:sp>
      <p:sp>
        <p:nvSpPr>
          <p:cNvPr id="17" name="textruta 16"/>
          <p:cNvSpPr txBox="1"/>
          <p:nvPr/>
        </p:nvSpPr>
        <p:spPr>
          <a:xfrm>
            <a:off x="317893" y="4192048"/>
            <a:ext cx="5482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hlinkClick r:id="rId9"/>
              </a:rPr>
              <a:t>Dimuquraadiyadda u </a:t>
            </a:r>
            <a:r>
              <a:rPr lang="sv-SE" b="1" dirty="0" err="1">
                <a:hlinkClick r:id="rId9"/>
              </a:rPr>
              <a:t>dhexaysa</a:t>
            </a:r>
            <a:r>
              <a:rPr lang="sv-SE" b="1" dirty="0">
                <a:hlinkClick r:id="rId9"/>
              </a:rPr>
              <a:t> </a:t>
            </a:r>
            <a:r>
              <a:rPr lang="sv-SE" b="1" dirty="0" err="1">
                <a:hlinkClick r:id="rId9"/>
              </a:rPr>
              <a:t>doorashooyinka</a:t>
            </a:r>
            <a:r>
              <a:rPr lang="sv-SE" b="1" dirty="0">
                <a:hlinkClick r:id="rId9"/>
              </a:rPr>
              <a:t> </a:t>
            </a:r>
            <a:r>
              <a:rPr lang="sv-SE" b="1" dirty="0" err="1">
                <a:hlinkClick r:id="rId9"/>
              </a:rPr>
              <a:t>iyo</a:t>
            </a:r>
            <a:r>
              <a:rPr lang="sv-SE" b="1" dirty="0">
                <a:hlinkClick r:id="rId9"/>
              </a:rPr>
              <a:t> </a:t>
            </a:r>
            <a:r>
              <a:rPr lang="sv-SE" b="1" dirty="0" err="1">
                <a:hlinkClick r:id="rId9"/>
              </a:rPr>
              <a:t>nolol</a:t>
            </a:r>
            <a:r>
              <a:rPr lang="sv-SE" b="1" dirty="0">
                <a:hlinkClick r:id="rId9"/>
              </a:rPr>
              <a:t> </a:t>
            </a:r>
            <a:r>
              <a:rPr lang="sv-SE" b="1" dirty="0" err="1">
                <a:hlinkClick r:id="rId9"/>
              </a:rPr>
              <a:t>maalmeedka</a:t>
            </a:r>
            <a:endParaRPr lang="sv-SE" dirty="0"/>
          </a:p>
        </p:txBody>
      </p:sp>
      <p:sp>
        <p:nvSpPr>
          <p:cNvPr id="18" name="textruta 17"/>
          <p:cNvSpPr txBox="1"/>
          <p:nvPr/>
        </p:nvSpPr>
        <p:spPr>
          <a:xfrm>
            <a:off x="311343" y="4829567"/>
            <a:ext cx="548203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/>
              <a:t>Xaqiiqooyinka</a:t>
            </a:r>
            <a:r>
              <a:rPr lang="sv-SE" b="1" dirty="0"/>
              <a:t> (</a:t>
            </a:r>
            <a:r>
              <a:rPr lang="sv-SE" b="1" dirty="0" err="1"/>
              <a:t>pdf</a:t>
            </a:r>
            <a:r>
              <a:rPr lang="sv-SE" b="1" dirty="0"/>
              <a:t>) </a:t>
            </a:r>
            <a:r>
              <a:rPr lang="sv-SE" b="1" dirty="0" err="1"/>
              <a:t>ee</a:t>
            </a:r>
            <a:r>
              <a:rPr lang="sv-SE" b="1" dirty="0"/>
              <a:t> </a:t>
            </a:r>
            <a:r>
              <a:rPr lang="sv-SE" b="1" dirty="0" err="1"/>
              <a:t>ku</a:t>
            </a:r>
            <a:r>
              <a:rPr lang="sv-SE" b="1" dirty="0"/>
              <a:t> </a:t>
            </a:r>
            <a:r>
              <a:rPr lang="sv-SE" b="1" dirty="0" err="1"/>
              <a:t>saabsan</a:t>
            </a:r>
            <a:r>
              <a:rPr lang="sv-SE" b="1" dirty="0"/>
              <a:t> sida </a:t>
            </a:r>
            <a:r>
              <a:rPr lang="sv-SE" b="1" dirty="0" err="1"/>
              <a:t>cod-bixinta</a:t>
            </a:r>
            <a:r>
              <a:rPr lang="sv-SE" b="1" dirty="0"/>
              <a:t> </a:t>
            </a:r>
            <a:r>
              <a:rPr lang="sv-SE" b="1" dirty="0" err="1"/>
              <a:t>loo</a:t>
            </a:r>
            <a:r>
              <a:rPr lang="sv-SE" b="1" dirty="0"/>
              <a:t> </a:t>
            </a:r>
            <a:r>
              <a:rPr lang="sv-SE" b="1" dirty="0" err="1"/>
              <a:t>fulin</a:t>
            </a:r>
            <a:r>
              <a:rPr lang="sv-SE" b="1" dirty="0"/>
              <a:t> </a:t>
            </a:r>
            <a:r>
              <a:rPr lang="sv-SE" b="1" dirty="0" err="1"/>
              <a:t>doono</a:t>
            </a:r>
            <a:r>
              <a:rPr lang="sv-SE" b="1" dirty="0"/>
              <a:t> 30 </a:t>
            </a:r>
            <a:r>
              <a:rPr lang="sv-SE" b="1" dirty="0" err="1"/>
              <a:t>luqadood</a:t>
            </a:r>
            <a:r>
              <a:rPr lang="sv-SE" b="1" dirty="0"/>
              <a:t> </a:t>
            </a:r>
            <a:r>
              <a:rPr lang="sv-SE" b="1" dirty="0" err="1"/>
              <a:t>ayaa</a:t>
            </a:r>
            <a:r>
              <a:rPr lang="sv-SE" b="1" dirty="0"/>
              <a:t> </a:t>
            </a:r>
            <a:r>
              <a:rPr lang="sv-SE" b="1" dirty="0" err="1"/>
              <a:t>noqon</a:t>
            </a:r>
            <a:r>
              <a:rPr lang="sv-SE" b="1" dirty="0"/>
              <a:t> </a:t>
            </a:r>
            <a:r>
              <a:rPr lang="sv-SE" b="1" dirty="0" err="1"/>
              <a:t>doona</a:t>
            </a:r>
            <a:r>
              <a:rPr lang="sv-SE" b="1" dirty="0"/>
              <a:t> </a:t>
            </a:r>
            <a:r>
              <a:rPr lang="sv-SE" b="1" dirty="0" err="1"/>
              <a:t>doorashadii</a:t>
            </a:r>
            <a:r>
              <a:rPr lang="sv-SE" b="1" dirty="0"/>
              <a:t> 2018</a:t>
            </a:r>
            <a:r>
              <a:rPr lang="sv-SE" b="1" dirty="0" smtClean="0"/>
              <a:t>.</a:t>
            </a:r>
          </a:p>
          <a:p>
            <a:r>
              <a:rPr lang="sv-SE" sz="1200" dirty="0" smtClean="0"/>
              <a:t>Albanska</a:t>
            </a:r>
            <a:r>
              <a:rPr lang="sv-SE" sz="1200" dirty="0"/>
              <a:t>, Arabiska, Bosniska/Kroatiska/Serbiska, Engelska, Finska, Franska, Jiddisch, Kinesiska, Nordkurdiska, </a:t>
            </a:r>
            <a:r>
              <a:rPr lang="sv-SE" sz="1200" dirty="0" err="1"/>
              <a:t>Lulesamiska</a:t>
            </a:r>
            <a:r>
              <a:rPr lang="sv-SE" sz="1200" dirty="0"/>
              <a:t>, Meänkieli, Nordsamiska, Persiska (farsi), Polska, Romanska </a:t>
            </a:r>
            <a:r>
              <a:rPr lang="sv-SE" sz="1200" dirty="0" err="1"/>
              <a:t>lovari</a:t>
            </a:r>
            <a:r>
              <a:rPr lang="sv-SE" sz="1200" dirty="0"/>
              <a:t>, Romska </a:t>
            </a:r>
            <a:r>
              <a:rPr lang="sv-SE" sz="1200" dirty="0" err="1"/>
              <a:t>kelderash</a:t>
            </a:r>
            <a:r>
              <a:rPr lang="sv-SE" sz="1200" dirty="0"/>
              <a:t>, Romska </a:t>
            </a:r>
            <a:r>
              <a:rPr lang="sv-SE" sz="1200" dirty="0" err="1"/>
              <a:t>arli</a:t>
            </a:r>
            <a:r>
              <a:rPr lang="sv-SE" sz="1200" dirty="0"/>
              <a:t>, Romska kale, Rumänska, Ryska, Slovakiska, Slovenska, </a:t>
            </a:r>
            <a:r>
              <a:rPr lang="sv-SE" sz="1200" dirty="0" err="1"/>
              <a:t>Sorani</a:t>
            </a:r>
            <a:r>
              <a:rPr lang="sv-SE" sz="1200" dirty="0"/>
              <a:t> (</a:t>
            </a:r>
            <a:r>
              <a:rPr lang="sv-SE" sz="1200" dirty="0" err="1"/>
              <a:t>sydkurdiska</a:t>
            </a:r>
            <a:r>
              <a:rPr lang="sv-SE" sz="1200" dirty="0"/>
              <a:t>), Somaliska, Spanska, Sydsamiska, Syriska, Thailändska, </a:t>
            </a:r>
            <a:r>
              <a:rPr lang="sv-SE" sz="1200" dirty="0" err="1"/>
              <a:t>Tigrinska</a:t>
            </a:r>
            <a:r>
              <a:rPr lang="sv-SE" sz="1200" dirty="0"/>
              <a:t>, </a:t>
            </a:r>
            <a:r>
              <a:rPr lang="sv-SE" sz="1200" dirty="0" smtClean="0"/>
              <a:t>Turkiska och Tyska.</a:t>
            </a:r>
            <a:endParaRPr lang="sv-SE" sz="1200" dirty="0"/>
          </a:p>
        </p:txBody>
      </p:sp>
      <p:pic>
        <p:nvPicPr>
          <p:cNvPr id="19" name="Bildobjekt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21419" y="3118587"/>
            <a:ext cx="5760720" cy="2801907"/>
          </a:xfrm>
          <a:prstGeom prst="rect">
            <a:avLst/>
          </a:prstGeom>
        </p:spPr>
      </p:pic>
      <p:pic>
        <p:nvPicPr>
          <p:cNvPr id="21" name="Bildobjekt 20">
            <a:hlinkClick r:id="rId11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911" y="32466"/>
            <a:ext cx="2535155" cy="84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98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48487" y="32466"/>
            <a:ext cx="12105413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/>
          <p:cNvSpPr/>
          <p:nvPr/>
        </p:nvSpPr>
        <p:spPr>
          <a:xfrm>
            <a:off x="48488" y="6699998"/>
            <a:ext cx="10712382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 rot="5400000">
            <a:off x="-3275753" y="3375757"/>
            <a:ext cx="6756481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 </a:t>
            </a:r>
          </a:p>
        </p:txBody>
      </p:sp>
      <p:sp>
        <p:nvSpPr>
          <p:cNvPr id="7" name="Rektangel 6"/>
          <p:cNvSpPr/>
          <p:nvPr/>
        </p:nvSpPr>
        <p:spPr>
          <a:xfrm rot="5400000">
            <a:off x="8721659" y="3375760"/>
            <a:ext cx="6756481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rgbClr val="F78903"/>
                </a:solidFill>
              </a:rPr>
              <a:t> 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261" y="6083050"/>
            <a:ext cx="883878" cy="724948"/>
          </a:xfrm>
          <a:prstGeom prst="rect">
            <a:avLst/>
          </a:prstGeom>
        </p:spPr>
      </p:pic>
      <p:sp>
        <p:nvSpPr>
          <p:cNvPr id="9" name="textruta 8"/>
          <p:cNvSpPr txBox="1"/>
          <p:nvPr/>
        </p:nvSpPr>
        <p:spPr>
          <a:xfrm>
            <a:off x="320248" y="386638"/>
            <a:ext cx="5577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 err="1" smtClean="0">
                <a:solidFill>
                  <a:srgbClr val="FCA231"/>
                </a:solidFill>
              </a:rPr>
              <a:t>Doorashooyinka</a:t>
            </a:r>
            <a:r>
              <a:rPr lang="sv-SE" sz="3600" b="1" dirty="0" smtClean="0">
                <a:solidFill>
                  <a:srgbClr val="FCA231"/>
                </a:solidFill>
              </a:rPr>
              <a:t> </a:t>
            </a:r>
            <a:r>
              <a:rPr lang="sv-SE" sz="3600" b="1" dirty="0">
                <a:solidFill>
                  <a:srgbClr val="FCA231"/>
                </a:solidFill>
              </a:rPr>
              <a:t>Söderhamn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385566" y="1006181"/>
            <a:ext cx="469669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Codbixiyayaasha</a:t>
            </a:r>
            <a:r>
              <a:rPr lang="sv-SE" dirty="0" smtClean="0"/>
              <a:t> </a:t>
            </a:r>
            <a:r>
              <a:rPr lang="sv-SE" dirty="0" err="1"/>
              <a:t>ayaa</a:t>
            </a:r>
            <a:r>
              <a:rPr lang="sv-SE" dirty="0"/>
              <a:t> </a:t>
            </a:r>
            <a:r>
              <a:rPr lang="sv-SE" dirty="0" err="1"/>
              <a:t>ugu</a:t>
            </a:r>
            <a:r>
              <a:rPr lang="sv-SE" dirty="0"/>
              <a:t> </a:t>
            </a:r>
            <a:r>
              <a:rPr lang="sv-SE" dirty="0" err="1"/>
              <a:t>hooseeya</a:t>
            </a:r>
            <a:r>
              <a:rPr lang="sv-SE" dirty="0"/>
              <a:t> </a:t>
            </a:r>
            <a:r>
              <a:rPr lang="sv-SE" dirty="0" err="1"/>
              <a:t>kuwa</a:t>
            </a:r>
            <a:r>
              <a:rPr lang="sv-SE" dirty="0"/>
              <a:t> </a:t>
            </a:r>
            <a:r>
              <a:rPr lang="sv-SE" dirty="0" err="1"/>
              <a:t>ajnabiya</a:t>
            </a:r>
            <a:r>
              <a:rPr lang="sv-SE" dirty="0"/>
              <a:t>.</a:t>
            </a:r>
          </a:p>
          <a:p>
            <a:r>
              <a:rPr lang="sv-SE" dirty="0" err="1"/>
              <a:t>Dulsaarka</a:t>
            </a:r>
            <a:r>
              <a:rPr lang="sv-SE" dirty="0"/>
              <a:t> </a:t>
            </a:r>
            <a:r>
              <a:rPr lang="sv-SE" dirty="0" err="1"/>
              <a:t>codbixinta</a:t>
            </a:r>
            <a:r>
              <a:rPr lang="sv-SE" dirty="0"/>
              <a:t> </a:t>
            </a:r>
            <a:r>
              <a:rPr lang="sv-SE" dirty="0" err="1"/>
              <a:t>wuxuu</a:t>
            </a:r>
            <a:r>
              <a:rPr lang="sv-SE" dirty="0"/>
              <a:t> </a:t>
            </a:r>
            <a:r>
              <a:rPr lang="sv-SE" dirty="0" err="1"/>
              <a:t>kordhiyaa</a:t>
            </a:r>
            <a:r>
              <a:rPr lang="sv-SE" dirty="0"/>
              <a:t> </a:t>
            </a:r>
            <a:r>
              <a:rPr lang="sv-SE" dirty="0" err="1"/>
              <a:t>qofka</a:t>
            </a:r>
            <a:r>
              <a:rPr lang="sv-SE" dirty="0"/>
              <a:t> </a:t>
            </a:r>
            <a:r>
              <a:rPr lang="sv-SE" dirty="0" err="1"/>
              <a:t>mudo</a:t>
            </a:r>
            <a:r>
              <a:rPr lang="sv-SE" dirty="0"/>
              <a:t> </a:t>
            </a:r>
            <a:r>
              <a:rPr lang="sv-SE" dirty="0" err="1"/>
              <a:t>dheeraa</a:t>
            </a:r>
            <a:r>
              <a:rPr lang="sv-SE" dirty="0"/>
              <a:t> </a:t>
            </a:r>
            <a:r>
              <a:rPr lang="sv-SE" dirty="0" err="1"/>
              <a:t>ee</a:t>
            </a:r>
            <a:r>
              <a:rPr lang="sv-SE" dirty="0"/>
              <a:t> </a:t>
            </a:r>
            <a:r>
              <a:rPr lang="sv-SE" dirty="0" err="1"/>
              <a:t>ku</a:t>
            </a:r>
            <a:r>
              <a:rPr lang="sv-SE" dirty="0"/>
              <a:t> </a:t>
            </a:r>
            <a:r>
              <a:rPr lang="sv-SE" dirty="0" err="1"/>
              <a:t>noolaa</a:t>
            </a:r>
            <a:r>
              <a:rPr lang="sv-SE" dirty="0"/>
              <a:t> </a:t>
            </a:r>
            <a:r>
              <a:rPr lang="sv-SE" dirty="0" err="1"/>
              <a:t>Iswiidhen</a:t>
            </a:r>
            <a:r>
              <a:rPr lang="sv-SE" dirty="0"/>
              <a:t>.</a:t>
            </a:r>
          </a:p>
          <a:p>
            <a:endParaRPr lang="sv-SE" dirty="0" smtClean="0"/>
          </a:p>
          <a:p>
            <a:endParaRPr lang="sv-SE" dirty="0"/>
          </a:p>
          <a:p>
            <a:pPr lvl="0"/>
            <a:r>
              <a:rPr lang="sv-SE" dirty="0" err="1" smtClean="0"/>
              <a:t>Saddexda</a:t>
            </a:r>
            <a:r>
              <a:rPr lang="sv-SE" dirty="0" smtClean="0"/>
              <a:t> </a:t>
            </a:r>
            <a:r>
              <a:rPr lang="sv-SE" dirty="0" err="1"/>
              <a:t>ugu</a:t>
            </a:r>
            <a:r>
              <a:rPr lang="sv-SE" dirty="0"/>
              <a:t> </a:t>
            </a:r>
            <a:r>
              <a:rPr lang="sv-SE" dirty="0" err="1"/>
              <a:t>weyn</a:t>
            </a:r>
            <a:r>
              <a:rPr lang="sv-SE" dirty="0"/>
              <a:t> </a:t>
            </a:r>
            <a:r>
              <a:rPr lang="sv-SE" dirty="0" err="1"/>
              <a:t>ee</a:t>
            </a:r>
            <a:r>
              <a:rPr lang="sv-SE" dirty="0"/>
              <a:t> </a:t>
            </a:r>
            <a:r>
              <a:rPr lang="sv-SE" dirty="0" err="1"/>
              <a:t>degmada</a:t>
            </a:r>
            <a:r>
              <a:rPr lang="sv-SE" dirty="0"/>
              <a:t> </a:t>
            </a:r>
            <a:r>
              <a:rPr lang="sv-SE" dirty="0" err="1"/>
              <a:t>Soderhamn</a:t>
            </a:r>
            <a:r>
              <a:rPr lang="sv-SE" dirty="0"/>
              <a:t> </a:t>
            </a:r>
            <a:r>
              <a:rPr lang="sv-SE" dirty="0" err="1"/>
              <a:t>waxay</a:t>
            </a:r>
            <a:r>
              <a:rPr lang="sv-SE" dirty="0"/>
              <a:t> </a:t>
            </a:r>
            <a:r>
              <a:rPr lang="sv-SE" dirty="0" err="1"/>
              <a:t>noqdeen</a:t>
            </a:r>
            <a:r>
              <a:rPr lang="sv-SE" dirty="0"/>
              <a:t> </a:t>
            </a:r>
            <a:r>
              <a:rPr lang="sv-SE" dirty="0" err="1"/>
              <a:t>kuwa</a:t>
            </a:r>
            <a:r>
              <a:rPr lang="sv-SE" dirty="0"/>
              <a:t> </a:t>
            </a:r>
            <a:r>
              <a:rPr lang="sv-SE" dirty="0" err="1"/>
              <a:t>ugu</a:t>
            </a:r>
            <a:r>
              <a:rPr lang="sv-SE" dirty="0"/>
              <a:t> </a:t>
            </a:r>
            <a:r>
              <a:rPr lang="sv-SE" dirty="0" err="1"/>
              <a:t>hooseeya</a:t>
            </a:r>
            <a:r>
              <a:rPr lang="sv-SE" dirty="0"/>
              <a:t>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dirty="0"/>
              <a:t>Norrberget – </a:t>
            </a:r>
            <a:r>
              <a:rPr lang="sv-SE" dirty="0" err="1"/>
              <a:t>Hägnan</a:t>
            </a:r>
            <a:r>
              <a:rPr lang="sv-SE" dirty="0"/>
              <a:t> 74 procent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dirty="0"/>
              <a:t>Norrtull – </a:t>
            </a:r>
            <a:r>
              <a:rPr lang="sv-SE" dirty="0" err="1"/>
              <a:t>Granskär</a:t>
            </a:r>
            <a:r>
              <a:rPr lang="sv-SE" dirty="0"/>
              <a:t> 77 procent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sv-SE" dirty="0"/>
              <a:t>Ljusne 79 procent</a:t>
            </a:r>
          </a:p>
          <a:p>
            <a:endParaRPr lang="sv-SE" dirty="0" smtClean="0"/>
          </a:p>
          <a:p>
            <a:r>
              <a:rPr lang="sv-SE" dirty="0"/>
              <a:t>Öster, Broberg Färssjön 90 </a:t>
            </a:r>
            <a:r>
              <a:rPr lang="sv-SE" dirty="0" err="1"/>
              <a:t>boqolkiiba</a:t>
            </a:r>
            <a:endParaRPr lang="sv-SE" dirty="0"/>
          </a:p>
          <a:p>
            <a:r>
              <a:rPr lang="sv-SE" dirty="0"/>
              <a:t>(</a:t>
            </a:r>
            <a:r>
              <a:rPr lang="sv-SE" dirty="0" err="1"/>
              <a:t>celcelis</a:t>
            </a:r>
            <a:r>
              <a:rPr lang="sv-SE" dirty="0"/>
              <a:t> </a:t>
            </a:r>
            <a:r>
              <a:rPr lang="sv-SE" dirty="0" err="1"/>
              <a:t>ahaan</a:t>
            </a:r>
            <a:r>
              <a:rPr lang="sv-SE" dirty="0"/>
              <a:t> </a:t>
            </a:r>
            <a:r>
              <a:rPr lang="sv-SE" dirty="0" err="1"/>
              <a:t>dalka</a:t>
            </a:r>
            <a:r>
              <a:rPr lang="sv-SE" dirty="0"/>
              <a:t> </a:t>
            </a:r>
            <a:r>
              <a:rPr lang="sv-SE" dirty="0" err="1"/>
              <a:t>Iswiidan</a:t>
            </a:r>
            <a:r>
              <a:rPr lang="sv-SE" dirty="0"/>
              <a:t> 86 </a:t>
            </a:r>
            <a:r>
              <a:rPr lang="sv-SE" dirty="0" err="1"/>
              <a:t>boqolkiiba</a:t>
            </a:r>
            <a:r>
              <a:rPr lang="sv-SE" dirty="0"/>
              <a:t>)</a:t>
            </a:r>
          </a:p>
          <a:p>
            <a:endParaRPr lang="sv-SE" dirty="0" smtClean="0"/>
          </a:p>
          <a:p>
            <a:r>
              <a:rPr lang="sv-SE" dirty="0" err="1"/>
              <a:t>Bishii</a:t>
            </a:r>
            <a:r>
              <a:rPr lang="sv-SE" dirty="0"/>
              <a:t> May 2018, 15% </a:t>
            </a:r>
            <a:r>
              <a:rPr lang="sv-SE" dirty="0" err="1"/>
              <a:t>degmada</a:t>
            </a:r>
            <a:r>
              <a:rPr lang="sv-SE" dirty="0"/>
              <a:t> Söderhamns </a:t>
            </a:r>
            <a:r>
              <a:rPr lang="sv-SE" dirty="0" err="1"/>
              <a:t>waxay</a:t>
            </a:r>
            <a:r>
              <a:rPr lang="sv-SE" dirty="0"/>
              <a:t> ka </a:t>
            </a:r>
            <a:r>
              <a:rPr lang="sv-SE" dirty="0" err="1"/>
              <a:t>imaadeen</a:t>
            </a:r>
            <a:r>
              <a:rPr lang="sv-SE" dirty="0"/>
              <a:t> </a:t>
            </a:r>
            <a:r>
              <a:rPr lang="sv-SE" dirty="0" err="1"/>
              <a:t>wadanka</a:t>
            </a:r>
            <a:r>
              <a:rPr lang="sv-SE" dirty="0"/>
              <a:t> </a:t>
            </a:r>
            <a:r>
              <a:rPr lang="sv-SE" dirty="0" err="1"/>
              <a:t>dibadiisa</a:t>
            </a:r>
            <a:r>
              <a:rPr lang="sv-SE" dirty="0"/>
              <a:t> , </a:t>
            </a:r>
            <a:r>
              <a:rPr lang="sv-SE" dirty="0" err="1"/>
              <a:t>qaar</a:t>
            </a:r>
            <a:r>
              <a:rPr lang="sv-SE" dirty="0"/>
              <a:t> </a:t>
            </a:r>
            <a:r>
              <a:rPr lang="sv-SE" dirty="0" err="1"/>
              <a:t>badanna</a:t>
            </a:r>
            <a:r>
              <a:rPr lang="sv-SE" dirty="0"/>
              <a:t> </a:t>
            </a:r>
            <a:r>
              <a:rPr lang="sv-SE" dirty="0" err="1"/>
              <a:t>waxay</a:t>
            </a:r>
            <a:r>
              <a:rPr lang="sv-SE" dirty="0"/>
              <a:t> </a:t>
            </a:r>
            <a:r>
              <a:rPr lang="sv-SE" dirty="0" err="1"/>
              <a:t>ku</a:t>
            </a:r>
            <a:r>
              <a:rPr lang="sv-SE" dirty="0"/>
              <a:t> </a:t>
            </a:r>
            <a:r>
              <a:rPr lang="sv-SE" dirty="0" err="1"/>
              <a:t>noolaayeen</a:t>
            </a:r>
            <a:r>
              <a:rPr lang="sv-SE" dirty="0"/>
              <a:t> </a:t>
            </a:r>
            <a:r>
              <a:rPr lang="sv-SE" dirty="0" err="1"/>
              <a:t>saddexda</a:t>
            </a:r>
            <a:r>
              <a:rPr lang="sv-SE" dirty="0"/>
              <a:t> </a:t>
            </a:r>
            <a:r>
              <a:rPr lang="sv-SE" dirty="0" err="1"/>
              <a:t>xaafad</a:t>
            </a:r>
            <a:r>
              <a:rPr lang="sv-SE" dirty="0"/>
              <a:t> </a:t>
            </a:r>
            <a:r>
              <a:rPr lang="sv-SE" dirty="0" err="1"/>
              <a:t>ee</a:t>
            </a:r>
            <a:r>
              <a:rPr lang="sv-SE" dirty="0"/>
              <a:t> </a:t>
            </a:r>
            <a:r>
              <a:rPr lang="sv-SE" dirty="0" err="1"/>
              <a:t>doorashooyinka</a:t>
            </a:r>
            <a:r>
              <a:rPr lang="sv-SE" dirty="0"/>
              <a:t> </a:t>
            </a:r>
            <a:r>
              <a:rPr lang="sv-SE" dirty="0" err="1"/>
              <a:t>iyada</a:t>
            </a:r>
            <a:r>
              <a:rPr lang="sv-SE" dirty="0"/>
              <a:t> </a:t>
            </a:r>
            <a:r>
              <a:rPr lang="sv-SE" dirty="0" err="1"/>
              <a:t>oo</a:t>
            </a:r>
            <a:r>
              <a:rPr lang="sv-SE" dirty="0"/>
              <a:t> </a:t>
            </a:r>
            <a:r>
              <a:rPr lang="sv-SE" dirty="0" err="1"/>
              <a:t>ay</a:t>
            </a:r>
            <a:r>
              <a:rPr lang="sv-SE" dirty="0"/>
              <a:t> </a:t>
            </a:r>
            <a:r>
              <a:rPr lang="sv-SE" dirty="0" err="1"/>
              <a:t>noqdeen</a:t>
            </a:r>
            <a:r>
              <a:rPr lang="sv-SE" dirty="0"/>
              <a:t> </a:t>
            </a:r>
            <a:r>
              <a:rPr lang="sv-SE" dirty="0" err="1"/>
              <a:t>kuwa</a:t>
            </a:r>
            <a:r>
              <a:rPr lang="sv-SE" dirty="0"/>
              <a:t>  </a:t>
            </a:r>
            <a:r>
              <a:rPr lang="sv-SE" dirty="0" err="1"/>
              <a:t>ugu</a:t>
            </a:r>
            <a:r>
              <a:rPr lang="sv-SE" dirty="0"/>
              <a:t>  </a:t>
            </a:r>
            <a:r>
              <a:rPr lang="sv-SE" dirty="0" err="1"/>
              <a:t>cod</a:t>
            </a:r>
            <a:r>
              <a:rPr lang="sv-SE" dirty="0"/>
              <a:t> </a:t>
            </a:r>
            <a:r>
              <a:rPr lang="sv-SE" dirty="0" err="1"/>
              <a:t>hooseeya</a:t>
            </a:r>
            <a:r>
              <a:rPr lang="sv-SE" dirty="0"/>
              <a:t>.</a:t>
            </a:r>
          </a:p>
          <a:p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251" y="340899"/>
            <a:ext cx="7200900" cy="5295900"/>
          </a:xfrm>
          <a:prstGeom prst="rect">
            <a:avLst/>
          </a:prstGeom>
        </p:spPr>
      </p:pic>
      <p:pic>
        <p:nvPicPr>
          <p:cNvPr id="12" name="Bildobjekt 11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911" y="32466"/>
            <a:ext cx="2535155" cy="847040"/>
          </a:xfrm>
          <a:prstGeom prst="rect">
            <a:avLst/>
          </a:prstGeom>
        </p:spPr>
      </p:pic>
      <p:sp>
        <p:nvSpPr>
          <p:cNvPr id="13" name="textruta 12"/>
          <p:cNvSpPr txBox="1"/>
          <p:nvPr/>
        </p:nvSpPr>
        <p:spPr>
          <a:xfrm>
            <a:off x="10959556" y="627351"/>
            <a:ext cx="10411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Resultat 2014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1982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48487" y="32466"/>
            <a:ext cx="12105413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/>
          <p:cNvSpPr/>
          <p:nvPr/>
        </p:nvSpPr>
        <p:spPr>
          <a:xfrm>
            <a:off x="48488" y="6699998"/>
            <a:ext cx="10712382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 rot="5400000">
            <a:off x="-3275753" y="3375757"/>
            <a:ext cx="6756481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 </a:t>
            </a:r>
          </a:p>
        </p:txBody>
      </p:sp>
      <p:sp>
        <p:nvSpPr>
          <p:cNvPr id="7" name="Rektangel 6"/>
          <p:cNvSpPr/>
          <p:nvPr/>
        </p:nvSpPr>
        <p:spPr>
          <a:xfrm rot="5400000">
            <a:off x="8721659" y="3375760"/>
            <a:ext cx="6756481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rgbClr val="F78903"/>
                </a:solidFill>
              </a:rPr>
              <a:t> 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261" y="6083050"/>
            <a:ext cx="883878" cy="724948"/>
          </a:xfrm>
          <a:prstGeom prst="rect">
            <a:avLst/>
          </a:prstGeom>
        </p:spPr>
      </p:pic>
      <p:sp>
        <p:nvSpPr>
          <p:cNvPr id="9" name="textruta 8"/>
          <p:cNvSpPr txBox="1"/>
          <p:nvPr/>
        </p:nvSpPr>
        <p:spPr>
          <a:xfrm>
            <a:off x="320248" y="386638"/>
            <a:ext cx="5577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 smtClean="0">
                <a:solidFill>
                  <a:srgbClr val="FCA231"/>
                </a:solidFill>
              </a:rPr>
              <a:t>Nidaamka </a:t>
            </a:r>
            <a:r>
              <a:rPr lang="sv-SE" sz="3600" b="1" dirty="0" err="1">
                <a:solidFill>
                  <a:srgbClr val="FCA231"/>
                </a:solidFill>
              </a:rPr>
              <a:t>dimoqraadiyada</a:t>
            </a:r>
            <a:endParaRPr lang="sv-SE" sz="3600" b="1" dirty="0">
              <a:solidFill>
                <a:srgbClr val="FCA231"/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385566" y="1006181"/>
            <a:ext cx="53335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err="1"/>
              <a:t>Iswiidhan</a:t>
            </a:r>
            <a:r>
              <a:rPr lang="sv-SE" sz="1600" dirty="0"/>
              <a:t> </a:t>
            </a:r>
            <a:r>
              <a:rPr lang="sv-SE" sz="1600" dirty="0" err="1"/>
              <a:t>waa</a:t>
            </a:r>
            <a:r>
              <a:rPr lang="sv-SE" sz="1600" dirty="0"/>
              <a:t> </a:t>
            </a:r>
            <a:r>
              <a:rPr lang="sv-SE" sz="1600" dirty="0" err="1"/>
              <a:t>boqortooyo</a:t>
            </a:r>
            <a:r>
              <a:rPr lang="sv-SE" sz="1600" dirty="0"/>
              <a:t>, </a:t>
            </a:r>
            <a:r>
              <a:rPr lang="sv-SE" sz="1600" dirty="0" err="1"/>
              <a:t>laakiin</a:t>
            </a:r>
            <a:r>
              <a:rPr lang="sv-SE" sz="1600" dirty="0"/>
              <a:t> </a:t>
            </a:r>
            <a:r>
              <a:rPr lang="sv-SE" sz="1600" dirty="0" err="1"/>
              <a:t>boqorka</a:t>
            </a:r>
            <a:r>
              <a:rPr lang="sv-SE" sz="1600" dirty="0"/>
              <a:t> </a:t>
            </a:r>
            <a:r>
              <a:rPr lang="sv-SE" sz="1600" dirty="0" err="1"/>
              <a:t>wax</a:t>
            </a:r>
            <a:r>
              <a:rPr lang="sv-SE" sz="1600" dirty="0"/>
              <a:t> </a:t>
            </a:r>
            <a:r>
              <a:rPr lang="sv-SE" sz="1600" dirty="0" err="1"/>
              <a:t>awood</a:t>
            </a:r>
            <a:r>
              <a:rPr lang="sv-SE" sz="1600" dirty="0"/>
              <a:t> ah </a:t>
            </a:r>
            <a:r>
              <a:rPr lang="sv-SE" sz="1600" dirty="0" err="1"/>
              <a:t>ma</a:t>
            </a:r>
            <a:r>
              <a:rPr lang="sv-SE" sz="1600" dirty="0"/>
              <a:t> </a:t>
            </a:r>
            <a:r>
              <a:rPr lang="sv-SE" sz="1600" dirty="0" err="1" smtClean="0"/>
              <a:t>laha</a:t>
            </a:r>
            <a:r>
              <a:rPr lang="sv-SE" sz="1600" dirty="0" smtClean="0"/>
              <a:t>.</a:t>
            </a:r>
          </a:p>
          <a:p>
            <a:endParaRPr lang="sv-SE" sz="1600" dirty="0" smtClean="0"/>
          </a:p>
          <a:p>
            <a:r>
              <a:rPr lang="sv-SE" sz="1600" dirty="0"/>
              <a:t>"</a:t>
            </a:r>
            <a:r>
              <a:rPr lang="sv-SE" sz="1600" dirty="0" err="1"/>
              <a:t>Qaabka</a:t>
            </a:r>
            <a:r>
              <a:rPr lang="sv-SE" sz="1600" dirty="0"/>
              <a:t> </a:t>
            </a:r>
            <a:r>
              <a:rPr lang="sv-SE" sz="1600" dirty="0" err="1"/>
              <a:t>dowladeed</a:t>
            </a:r>
            <a:r>
              <a:rPr lang="sv-SE" sz="1600" dirty="0"/>
              <a:t>", </a:t>
            </a:r>
            <a:r>
              <a:rPr lang="sv-SE" sz="1600" dirty="0" err="1"/>
              <a:t>oo</a:t>
            </a:r>
            <a:r>
              <a:rPr lang="sv-SE" sz="1600" dirty="0"/>
              <a:t> ah </a:t>
            </a:r>
            <a:r>
              <a:rPr lang="sv-SE" sz="1600" dirty="0" err="1"/>
              <a:t>saldhigga</a:t>
            </a:r>
            <a:r>
              <a:rPr lang="sv-SE" sz="1600" dirty="0"/>
              <a:t> </a:t>
            </a:r>
            <a:r>
              <a:rPr lang="sv-SE" sz="1600" dirty="0" err="1"/>
              <a:t>ku</a:t>
            </a:r>
            <a:r>
              <a:rPr lang="sv-SE" sz="1600" dirty="0"/>
              <a:t> </a:t>
            </a:r>
            <a:r>
              <a:rPr lang="sv-SE" sz="1600" dirty="0" err="1"/>
              <a:t>saabsan</a:t>
            </a:r>
            <a:r>
              <a:rPr lang="sv-SE" sz="1600" dirty="0"/>
              <a:t> sida </a:t>
            </a:r>
            <a:r>
              <a:rPr lang="sv-SE" sz="1600" dirty="0" err="1"/>
              <a:t>Iswiidhen</a:t>
            </a:r>
            <a:r>
              <a:rPr lang="sv-SE" sz="1600" dirty="0"/>
              <a:t> </a:t>
            </a:r>
            <a:r>
              <a:rPr lang="sv-SE" sz="1600" dirty="0" err="1"/>
              <a:t>loo</a:t>
            </a:r>
            <a:r>
              <a:rPr lang="sv-SE" sz="1600" dirty="0"/>
              <a:t> </a:t>
            </a:r>
            <a:r>
              <a:rPr lang="sv-SE" sz="1600" dirty="0" err="1"/>
              <a:t>maamulo</a:t>
            </a:r>
            <a:r>
              <a:rPr lang="sv-SE" sz="1600" dirty="0"/>
              <a:t>, </a:t>
            </a:r>
            <a:r>
              <a:rPr lang="sv-SE" sz="1600" dirty="0" err="1"/>
              <a:t>waxay</a:t>
            </a:r>
            <a:r>
              <a:rPr lang="sv-SE" sz="1600" dirty="0"/>
              <a:t> </a:t>
            </a:r>
            <a:r>
              <a:rPr lang="sv-SE" sz="1600" dirty="0" err="1"/>
              <a:t>ku</a:t>
            </a:r>
            <a:r>
              <a:rPr lang="sv-SE" sz="1600" dirty="0"/>
              <a:t> </a:t>
            </a:r>
            <a:r>
              <a:rPr lang="sv-SE" sz="1600" dirty="0" err="1"/>
              <a:t>bilaabataa</a:t>
            </a:r>
            <a:r>
              <a:rPr lang="sv-SE" sz="1600" dirty="0"/>
              <a:t> </a:t>
            </a:r>
            <a:r>
              <a:rPr lang="sv-SE" sz="1600" dirty="0" err="1"/>
              <a:t>xukunka</a:t>
            </a:r>
            <a:endParaRPr lang="sv-SE" sz="1600" dirty="0"/>
          </a:p>
          <a:p>
            <a:r>
              <a:rPr lang="sv-SE" sz="1600" dirty="0" smtClean="0"/>
              <a:t>”</a:t>
            </a:r>
            <a:r>
              <a:rPr lang="sv-SE" sz="1600" dirty="0" err="1" smtClean="0"/>
              <a:t>Dhammaan</a:t>
            </a:r>
            <a:r>
              <a:rPr lang="sv-SE" sz="1600" dirty="0" smtClean="0"/>
              <a:t> </a:t>
            </a:r>
            <a:r>
              <a:rPr lang="sv-SE" sz="1600" dirty="0" err="1"/>
              <a:t>awoodda</a:t>
            </a:r>
            <a:r>
              <a:rPr lang="sv-SE" sz="1600" dirty="0"/>
              <a:t> </a:t>
            </a:r>
            <a:r>
              <a:rPr lang="sv-SE" sz="1600" dirty="0" err="1"/>
              <a:t>Iswiidhan</a:t>
            </a:r>
            <a:r>
              <a:rPr lang="sv-SE" sz="1600" dirty="0"/>
              <a:t> </a:t>
            </a:r>
            <a:r>
              <a:rPr lang="sv-SE" sz="1600" dirty="0" err="1"/>
              <a:t>waxay</a:t>
            </a:r>
            <a:r>
              <a:rPr lang="sv-SE" sz="1600" dirty="0"/>
              <a:t> ka </a:t>
            </a:r>
            <a:r>
              <a:rPr lang="sv-SE" sz="1600" dirty="0" err="1"/>
              <a:t>timaadaa</a:t>
            </a:r>
            <a:r>
              <a:rPr lang="sv-SE" sz="1600" dirty="0"/>
              <a:t> </a:t>
            </a:r>
            <a:r>
              <a:rPr lang="sv-SE" sz="1600" dirty="0" err="1" smtClean="0"/>
              <a:t>dadka</a:t>
            </a:r>
            <a:r>
              <a:rPr lang="sv-SE" sz="1600" dirty="0" smtClean="0"/>
              <a:t>.”</a:t>
            </a:r>
          </a:p>
          <a:p>
            <a:endParaRPr lang="sv-SE" sz="1600" dirty="0"/>
          </a:p>
          <a:p>
            <a:r>
              <a:rPr lang="sv-SE" sz="1600" dirty="0"/>
              <a:t>Si </a:t>
            </a:r>
            <a:r>
              <a:rPr lang="sv-SE" sz="1600" dirty="0" err="1"/>
              <a:t>looga</a:t>
            </a:r>
            <a:r>
              <a:rPr lang="sv-SE" sz="1600" dirty="0"/>
              <a:t> </a:t>
            </a:r>
            <a:r>
              <a:rPr lang="sv-SE" sz="1600" dirty="0" err="1"/>
              <a:t>fogaado</a:t>
            </a:r>
            <a:r>
              <a:rPr lang="sv-SE" sz="1600" dirty="0"/>
              <a:t> </a:t>
            </a:r>
            <a:r>
              <a:rPr lang="sv-SE" sz="1600" dirty="0" err="1"/>
              <a:t>musuqmaasuq</a:t>
            </a:r>
            <a:r>
              <a:rPr lang="sv-SE" sz="1600" dirty="0"/>
              <a:t> </a:t>
            </a:r>
            <a:r>
              <a:rPr lang="sv-SE" sz="1600" dirty="0" err="1"/>
              <a:t>iyo</a:t>
            </a:r>
            <a:r>
              <a:rPr lang="sv-SE" sz="1600" dirty="0"/>
              <a:t> </a:t>
            </a:r>
            <a:r>
              <a:rPr lang="sv-SE" sz="1600" dirty="0" err="1"/>
              <a:t>ku</a:t>
            </a:r>
            <a:r>
              <a:rPr lang="sv-SE" sz="1600" dirty="0"/>
              <a:t> </a:t>
            </a:r>
            <a:r>
              <a:rPr lang="sv-SE" sz="1600" dirty="0" err="1"/>
              <a:t>takrifalka</a:t>
            </a:r>
            <a:r>
              <a:rPr lang="sv-SE" sz="1600" dirty="0"/>
              <a:t> </a:t>
            </a:r>
            <a:r>
              <a:rPr lang="sv-SE" sz="1600" dirty="0" err="1"/>
              <a:t>awoodda</a:t>
            </a:r>
            <a:r>
              <a:rPr lang="sv-SE" sz="1600" dirty="0"/>
              <a:t>, </a:t>
            </a:r>
            <a:r>
              <a:rPr lang="sv-SE" sz="1600" dirty="0" err="1"/>
              <a:t>Iswiidhan</a:t>
            </a:r>
            <a:r>
              <a:rPr lang="sv-SE" sz="1600" dirty="0"/>
              <a:t> </a:t>
            </a:r>
            <a:r>
              <a:rPr lang="sv-SE" sz="1600" dirty="0" err="1"/>
              <a:t>waxay</a:t>
            </a:r>
            <a:r>
              <a:rPr lang="sv-SE" sz="1600" dirty="0"/>
              <a:t> u </a:t>
            </a:r>
            <a:r>
              <a:rPr lang="sv-SE" sz="1600" dirty="0" err="1"/>
              <a:t>qaybisay</a:t>
            </a:r>
            <a:r>
              <a:rPr lang="sv-SE" sz="1600" dirty="0"/>
              <a:t> </a:t>
            </a:r>
            <a:r>
              <a:rPr lang="sv-SE" sz="1600" dirty="0" err="1"/>
              <a:t>awoodda</a:t>
            </a:r>
            <a:r>
              <a:rPr lang="sv-SE" sz="1600" dirty="0"/>
              <a:t> u </a:t>
            </a:r>
            <a:r>
              <a:rPr lang="sv-SE" sz="1600" dirty="0" err="1"/>
              <a:t>dhaxeysa</a:t>
            </a:r>
            <a:r>
              <a:rPr lang="sv-SE" sz="1600" dirty="0"/>
              <a:t> </a:t>
            </a:r>
            <a:r>
              <a:rPr lang="sv-SE" sz="1600" dirty="0" err="1"/>
              <a:t>gole</a:t>
            </a:r>
            <a:r>
              <a:rPr lang="sv-SE" sz="1600" dirty="0"/>
              <a:t> kala </a:t>
            </a:r>
            <a:r>
              <a:rPr lang="sv-SE" sz="1600" dirty="0" err="1"/>
              <a:t>duwan</a:t>
            </a:r>
            <a:r>
              <a:rPr lang="sv-SE" sz="1600" dirty="0"/>
              <a:t>.</a:t>
            </a:r>
          </a:p>
          <a:p>
            <a:r>
              <a:rPr lang="sv-SE" sz="1600" dirty="0" err="1"/>
              <a:t>Awoodda</a:t>
            </a:r>
            <a:r>
              <a:rPr lang="sv-SE" sz="1600" dirty="0"/>
              <a:t> </a:t>
            </a:r>
            <a:r>
              <a:rPr lang="sv-SE" sz="1600" dirty="0" err="1"/>
              <a:t>dawladda</a:t>
            </a:r>
            <a:r>
              <a:rPr lang="sv-SE" sz="1600" dirty="0"/>
              <a:t> </a:t>
            </a:r>
            <a:r>
              <a:rPr lang="sv-SE" sz="1600" dirty="0" err="1"/>
              <a:t>waxaa</a:t>
            </a:r>
            <a:r>
              <a:rPr lang="sv-SE" sz="1600" dirty="0"/>
              <a:t> </a:t>
            </a:r>
            <a:r>
              <a:rPr lang="sv-SE" sz="1600" dirty="0" err="1"/>
              <a:t>loo</a:t>
            </a:r>
            <a:r>
              <a:rPr lang="sv-SE" sz="1600" dirty="0"/>
              <a:t> </a:t>
            </a:r>
            <a:r>
              <a:rPr lang="sv-SE" sz="1600" dirty="0" err="1"/>
              <a:t>qaybiyaa</a:t>
            </a:r>
            <a:r>
              <a:rPr lang="sv-SE" sz="1600" dirty="0"/>
              <a:t> </a:t>
            </a:r>
            <a:r>
              <a:rPr lang="sv-SE" sz="1600" dirty="0" err="1"/>
              <a:t>Golaha</a:t>
            </a:r>
            <a:r>
              <a:rPr lang="sv-SE" sz="1600" dirty="0"/>
              <a:t> </a:t>
            </a:r>
            <a:r>
              <a:rPr lang="sv-SE" sz="1600" dirty="0" err="1"/>
              <a:t>Baarlamaanka</a:t>
            </a:r>
            <a:r>
              <a:rPr lang="sv-SE" sz="1600" dirty="0"/>
              <a:t>, </a:t>
            </a:r>
            <a:r>
              <a:rPr lang="sv-SE" sz="1600" dirty="0" err="1"/>
              <a:t>xukuumadda</a:t>
            </a:r>
            <a:r>
              <a:rPr lang="sv-SE" sz="1600" dirty="0"/>
              <a:t> </a:t>
            </a:r>
            <a:r>
              <a:rPr lang="sv-SE" sz="1600" dirty="0" err="1"/>
              <a:t>oo</a:t>
            </a:r>
            <a:r>
              <a:rPr lang="sv-SE" sz="1600" dirty="0"/>
              <a:t> </a:t>
            </a:r>
            <a:r>
              <a:rPr lang="sv-SE" sz="1600" dirty="0" err="1"/>
              <a:t>fulinaysa</a:t>
            </a:r>
            <a:r>
              <a:rPr lang="sv-SE" sz="1600" dirty="0"/>
              <a:t> </a:t>
            </a:r>
            <a:r>
              <a:rPr lang="sv-SE" sz="1600" dirty="0" err="1"/>
              <a:t>sharciyada</a:t>
            </a:r>
            <a:r>
              <a:rPr lang="sv-SE" sz="1600" dirty="0"/>
              <a:t> </a:t>
            </a:r>
            <a:r>
              <a:rPr lang="sv-SE" sz="1600" dirty="0" err="1"/>
              <a:t>iyo</a:t>
            </a:r>
            <a:r>
              <a:rPr lang="sv-SE" sz="1600" dirty="0"/>
              <a:t> </a:t>
            </a:r>
            <a:r>
              <a:rPr lang="sv-SE" sz="1600" dirty="0" err="1"/>
              <a:t>maxkamadaha</a:t>
            </a:r>
            <a:r>
              <a:rPr lang="sv-SE" sz="1600" dirty="0"/>
              <a:t> </a:t>
            </a:r>
            <a:r>
              <a:rPr lang="sv-SE" sz="1600" dirty="0" err="1"/>
              <a:t>garsoorka</a:t>
            </a:r>
            <a:r>
              <a:rPr lang="sv-SE" sz="1600" dirty="0"/>
              <a:t> ka ah</a:t>
            </a:r>
            <a:r>
              <a:rPr lang="sv-SE" sz="1600" dirty="0" smtClean="0"/>
              <a:t>.</a:t>
            </a:r>
          </a:p>
          <a:p>
            <a:endParaRPr lang="sv-SE" sz="1600" dirty="0"/>
          </a:p>
          <a:p>
            <a:r>
              <a:rPr lang="sv-SE" sz="1600" dirty="0"/>
              <a:t>"Riksdag" </a:t>
            </a:r>
            <a:r>
              <a:rPr lang="sv-SE" sz="1600" dirty="0" err="1"/>
              <a:t>Baarlamaan</a:t>
            </a:r>
            <a:r>
              <a:rPr lang="sv-SE" sz="1600" dirty="0"/>
              <a:t>, </a:t>
            </a:r>
            <a:r>
              <a:rPr lang="sv-SE" sz="1600" dirty="0" err="1"/>
              <a:t>waxay</a:t>
            </a:r>
            <a:r>
              <a:rPr lang="sv-SE" sz="1600" dirty="0"/>
              <a:t> </a:t>
            </a:r>
            <a:r>
              <a:rPr lang="sv-SE" sz="1600" dirty="0" err="1"/>
              <a:t>koontarooshaa</a:t>
            </a:r>
            <a:r>
              <a:rPr lang="sv-SE" sz="1600" dirty="0"/>
              <a:t> </a:t>
            </a:r>
            <a:r>
              <a:rPr lang="sv-SE" sz="1600" dirty="0" err="1"/>
              <a:t>xukuumadda</a:t>
            </a:r>
            <a:r>
              <a:rPr lang="sv-SE" sz="1600" dirty="0"/>
              <a:t> </a:t>
            </a:r>
            <a:r>
              <a:rPr lang="sv-SE" sz="1600" dirty="0" err="1"/>
              <a:t>iyo</a:t>
            </a:r>
            <a:r>
              <a:rPr lang="sv-SE" sz="1600" dirty="0"/>
              <a:t> </a:t>
            </a:r>
            <a:r>
              <a:rPr lang="sv-SE" sz="1600" dirty="0" err="1"/>
              <a:t>sharciyo</a:t>
            </a:r>
            <a:r>
              <a:rPr lang="sv-SE" sz="1600" dirty="0"/>
              <a:t> kale </a:t>
            </a:r>
            <a:r>
              <a:rPr lang="sv-SE" sz="1600" dirty="0" err="1"/>
              <a:t>oo</a:t>
            </a:r>
            <a:r>
              <a:rPr lang="sv-SE" sz="1600" dirty="0"/>
              <a:t> </a:t>
            </a:r>
            <a:r>
              <a:rPr lang="sv-SE" sz="1600" dirty="0" err="1"/>
              <a:t>fursad</a:t>
            </a:r>
            <a:r>
              <a:rPr lang="sv-SE" sz="1600" dirty="0"/>
              <a:t> </a:t>
            </a:r>
            <a:r>
              <a:rPr lang="sv-SE" sz="1600" dirty="0" err="1"/>
              <a:t>siinayo</a:t>
            </a:r>
            <a:r>
              <a:rPr lang="sv-SE" sz="1600" dirty="0"/>
              <a:t>  </a:t>
            </a:r>
            <a:r>
              <a:rPr lang="sv-SE" sz="1600" dirty="0" err="1"/>
              <a:t>warbaahinta</a:t>
            </a:r>
            <a:r>
              <a:rPr lang="sv-SE" sz="1600" dirty="0"/>
              <a:t> in </a:t>
            </a:r>
            <a:r>
              <a:rPr lang="sv-SE" sz="1600" dirty="0" err="1"/>
              <a:t>ay</a:t>
            </a:r>
            <a:r>
              <a:rPr lang="sv-SE" sz="1600" dirty="0"/>
              <a:t> </a:t>
            </a:r>
            <a:r>
              <a:rPr lang="sv-SE" sz="1600" dirty="0" err="1"/>
              <a:t>fahmaan</a:t>
            </a:r>
            <a:r>
              <a:rPr lang="sv-SE" sz="1600" dirty="0"/>
              <a:t> sida </a:t>
            </a:r>
            <a:r>
              <a:rPr lang="sv-SE" sz="1600" dirty="0" err="1"/>
              <a:t>Iswiidhen</a:t>
            </a:r>
            <a:r>
              <a:rPr lang="sv-SE" sz="1600" dirty="0"/>
              <a:t> </a:t>
            </a:r>
            <a:r>
              <a:rPr lang="sv-SE" sz="1600" dirty="0" err="1"/>
              <a:t>loo</a:t>
            </a:r>
            <a:r>
              <a:rPr lang="sv-SE" sz="1600" dirty="0"/>
              <a:t> </a:t>
            </a:r>
            <a:r>
              <a:rPr lang="sv-SE" sz="1600" dirty="0" err="1"/>
              <a:t>xukumo</a:t>
            </a:r>
            <a:r>
              <a:rPr lang="sv-SE" sz="1600" dirty="0"/>
              <a:t>.</a:t>
            </a:r>
          </a:p>
          <a:p>
            <a:endParaRPr lang="sv-SE" sz="1600" dirty="0"/>
          </a:p>
          <a:p>
            <a:r>
              <a:rPr lang="sv-SE" sz="1600" dirty="0"/>
              <a:t>Si </a:t>
            </a:r>
            <a:r>
              <a:rPr lang="sv-SE" sz="1600" dirty="0" err="1"/>
              <a:t>looga</a:t>
            </a:r>
            <a:r>
              <a:rPr lang="sv-SE" sz="1600" dirty="0"/>
              <a:t> </a:t>
            </a:r>
            <a:r>
              <a:rPr lang="sv-SE" sz="1600" dirty="0" err="1"/>
              <a:t>fogaado</a:t>
            </a:r>
            <a:r>
              <a:rPr lang="sv-SE" sz="1600" dirty="0"/>
              <a:t> </a:t>
            </a:r>
            <a:r>
              <a:rPr lang="sv-SE" sz="1600" dirty="0" err="1"/>
              <a:t>awoodka</a:t>
            </a:r>
            <a:r>
              <a:rPr lang="sv-SE" sz="1600" dirty="0"/>
              <a:t> </a:t>
            </a:r>
            <a:r>
              <a:rPr lang="sv-SE" sz="1600" dirty="0" err="1"/>
              <a:t>timaadda</a:t>
            </a:r>
            <a:r>
              <a:rPr lang="sv-SE" sz="1600" dirty="0"/>
              <a:t> Stockholm, </a:t>
            </a:r>
            <a:r>
              <a:rPr lang="sv-SE" sz="1600" dirty="0" err="1"/>
              <a:t>degmooyinka</a:t>
            </a:r>
            <a:r>
              <a:rPr lang="sv-SE" sz="1600" dirty="0"/>
              <a:t> </a:t>
            </a:r>
            <a:r>
              <a:rPr lang="sv-SE" sz="1600" dirty="0" err="1"/>
              <a:t>iyo</a:t>
            </a:r>
            <a:r>
              <a:rPr lang="sv-SE" sz="1600" dirty="0"/>
              <a:t> </a:t>
            </a:r>
            <a:r>
              <a:rPr lang="sv-SE" sz="1600" dirty="0" err="1"/>
              <a:t>goleha</a:t>
            </a:r>
            <a:r>
              <a:rPr lang="sv-SE" sz="1600" dirty="0"/>
              <a:t> </a:t>
            </a:r>
            <a:r>
              <a:rPr lang="sv-SE" sz="1600" dirty="0" err="1"/>
              <a:t>gobolka</a:t>
            </a:r>
            <a:r>
              <a:rPr lang="sv-SE" sz="1600" dirty="0"/>
              <a:t> </a:t>
            </a:r>
            <a:r>
              <a:rPr lang="sv-SE" sz="1600" dirty="0" err="1"/>
              <a:t>ayaa</a:t>
            </a:r>
            <a:r>
              <a:rPr lang="sv-SE" sz="1600" dirty="0"/>
              <a:t> </a:t>
            </a:r>
            <a:r>
              <a:rPr lang="sv-SE" sz="1600" dirty="0" err="1"/>
              <a:t>leh</a:t>
            </a:r>
            <a:r>
              <a:rPr lang="sv-SE" sz="1600" dirty="0"/>
              <a:t> </a:t>
            </a:r>
            <a:r>
              <a:rPr lang="sv-SE" sz="1600" dirty="0" err="1"/>
              <a:t>madax-bannaani</a:t>
            </a:r>
            <a:r>
              <a:rPr lang="sv-SE" sz="1600" dirty="0"/>
              <a:t> </a:t>
            </a:r>
            <a:r>
              <a:rPr lang="sv-SE" sz="1600" dirty="0" err="1"/>
              <a:t>maamulkooda</a:t>
            </a:r>
            <a:r>
              <a:rPr lang="sv-SE" sz="1600" dirty="0"/>
              <a:t>.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9763" y="2658310"/>
            <a:ext cx="5732376" cy="3255488"/>
          </a:xfrm>
          <a:prstGeom prst="rect">
            <a:avLst/>
          </a:prstGeom>
        </p:spPr>
      </p:pic>
      <p:pic>
        <p:nvPicPr>
          <p:cNvPr id="3" name="Bildobjekt 2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046" y="140466"/>
            <a:ext cx="1785954" cy="625385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9763" y="505748"/>
            <a:ext cx="1900672" cy="1983310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11217133" y="627351"/>
            <a:ext cx="790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Fler språk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309507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48487" y="32466"/>
            <a:ext cx="12105413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/>
          <p:cNvSpPr/>
          <p:nvPr/>
        </p:nvSpPr>
        <p:spPr>
          <a:xfrm>
            <a:off x="48488" y="6699998"/>
            <a:ext cx="10712382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 rot="5400000">
            <a:off x="-3275753" y="3375757"/>
            <a:ext cx="6756481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 </a:t>
            </a:r>
          </a:p>
        </p:txBody>
      </p:sp>
      <p:sp>
        <p:nvSpPr>
          <p:cNvPr id="7" name="Rektangel 6"/>
          <p:cNvSpPr/>
          <p:nvPr/>
        </p:nvSpPr>
        <p:spPr>
          <a:xfrm rot="5400000">
            <a:off x="8721659" y="3375760"/>
            <a:ext cx="6756481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rgbClr val="F78903"/>
                </a:solidFill>
              </a:rPr>
              <a:t> 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261" y="6083050"/>
            <a:ext cx="883878" cy="724948"/>
          </a:xfrm>
          <a:prstGeom prst="rect">
            <a:avLst/>
          </a:prstGeom>
        </p:spPr>
      </p:pic>
      <p:sp>
        <p:nvSpPr>
          <p:cNvPr id="9" name="textruta 8"/>
          <p:cNvSpPr txBox="1"/>
          <p:nvPr/>
        </p:nvSpPr>
        <p:spPr>
          <a:xfrm>
            <a:off x="320248" y="386638"/>
            <a:ext cx="557712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 smtClean="0">
                <a:solidFill>
                  <a:srgbClr val="FCA231"/>
                </a:solidFill>
              </a:rPr>
              <a:t>Riksdagen </a:t>
            </a:r>
            <a:r>
              <a:rPr lang="sv-SE" sz="3600" b="1" dirty="0" err="1" smtClean="0">
                <a:solidFill>
                  <a:srgbClr val="FCA231"/>
                </a:solidFill>
              </a:rPr>
              <a:t>Barlamaan</a:t>
            </a:r>
            <a:endParaRPr lang="sv-SE" sz="3600" b="1" dirty="0">
              <a:solidFill>
                <a:srgbClr val="FCA231"/>
              </a:solidFill>
            </a:endParaRPr>
          </a:p>
          <a:p>
            <a:endParaRPr lang="sv-SE" sz="1600" b="1" dirty="0">
              <a:solidFill>
                <a:srgbClr val="FCA231"/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385566" y="1006181"/>
            <a:ext cx="533359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v-SE" dirty="0" smtClean="0"/>
              <a:t>Riksdagen </a:t>
            </a:r>
            <a:r>
              <a:rPr lang="sv-SE" dirty="0" err="1"/>
              <a:t>waa</a:t>
            </a:r>
            <a:r>
              <a:rPr lang="sv-SE" dirty="0"/>
              <a:t> </a:t>
            </a:r>
            <a:r>
              <a:rPr lang="sv-SE" dirty="0" err="1"/>
              <a:t>baarlamaanka</a:t>
            </a:r>
            <a:r>
              <a:rPr lang="sv-SE" dirty="0"/>
              <a:t> </a:t>
            </a:r>
            <a:r>
              <a:rPr lang="sv-SE" dirty="0" err="1"/>
              <a:t>Iswiidhan</a:t>
            </a:r>
            <a:r>
              <a:rPr lang="sv-SE" dirty="0"/>
              <a:t> </a:t>
            </a:r>
            <a:r>
              <a:rPr lang="sv-SE" dirty="0" err="1"/>
              <a:t>oo</a:t>
            </a:r>
            <a:r>
              <a:rPr lang="sv-SE" dirty="0"/>
              <a:t> </a:t>
            </a:r>
            <a:r>
              <a:rPr lang="sv-SE" dirty="0" err="1"/>
              <a:t>dejiya</a:t>
            </a:r>
            <a:r>
              <a:rPr lang="sv-SE" dirty="0"/>
              <a:t> </a:t>
            </a:r>
            <a:r>
              <a:rPr lang="sv-SE" dirty="0" err="1"/>
              <a:t>sharciyada</a:t>
            </a:r>
            <a:r>
              <a:rPr lang="sv-SE" dirty="0"/>
              <a:t>.</a:t>
            </a:r>
          </a:p>
          <a:p>
            <a:pPr lvl="0"/>
            <a:r>
              <a:rPr lang="sv-SE" dirty="0"/>
              <a:t>Riksdag </a:t>
            </a:r>
            <a:r>
              <a:rPr lang="sv-SE" dirty="0" err="1"/>
              <a:t>wuxuu</a:t>
            </a:r>
            <a:r>
              <a:rPr lang="sv-SE" dirty="0"/>
              <a:t> ka </a:t>
            </a:r>
            <a:r>
              <a:rPr lang="sv-SE" dirty="0" err="1"/>
              <a:t>kooban</a:t>
            </a:r>
            <a:r>
              <a:rPr lang="sv-SE" dirty="0"/>
              <a:t> </a:t>
            </a:r>
            <a:r>
              <a:rPr lang="sv-SE" dirty="0" err="1"/>
              <a:t>yahay</a:t>
            </a:r>
            <a:r>
              <a:rPr lang="sv-SE" dirty="0"/>
              <a:t> 349 </a:t>
            </a:r>
            <a:r>
              <a:rPr lang="sv-SE" dirty="0" err="1"/>
              <a:t>xubnood</a:t>
            </a:r>
            <a:r>
              <a:rPr lang="sv-SE" dirty="0"/>
              <a:t> </a:t>
            </a:r>
            <a:r>
              <a:rPr lang="sv-SE" dirty="0" err="1"/>
              <a:t>oo</a:t>
            </a:r>
            <a:r>
              <a:rPr lang="sv-SE" dirty="0"/>
              <a:t> la </a:t>
            </a:r>
            <a:r>
              <a:rPr lang="sv-SE" dirty="0" err="1"/>
              <a:t>soo</a:t>
            </a:r>
            <a:r>
              <a:rPr lang="sv-SE" dirty="0"/>
              <a:t> </a:t>
            </a:r>
            <a:r>
              <a:rPr lang="sv-SE" dirty="0" err="1"/>
              <a:t>doorto</a:t>
            </a:r>
            <a:r>
              <a:rPr lang="sv-SE" dirty="0"/>
              <a:t> </a:t>
            </a:r>
            <a:r>
              <a:rPr lang="sv-SE" dirty="0" err="1"/>
              <a:t>afartii</a:t>
            </a:r>
            <a:r>
              <a:rPr lang="sv-SE" dirty="0"/>
              <a:t> </a:t>
            </a:r>
            <a:r>
              <a:rPr lang="sv-SE" dirty="0" err="1"/>
              <a:t>sanoba</a:t>
            </a:r>
            <a:r>
              <a:rPr lang="sv-SE" dirty="0"/>
              <a:t> mar.</a:t>
            </a:r>
          </a:p>
          <a:p>
            <a:endParaRPr lang="sv-SE" dirty="0" smtClean="0"/>
          </a:p>
          <a:p>
            <a:endParaRPr lang="sv-SE" dirty="0"/>
          </a:p>
          <a:p>
            <a:pPr lvl="0"/>
            <a:r>
              <a:rPr lang="sv-SE" dirty="0"/>
              <a:t>Waxaa </a:t>
            </a:r>
            <a:r>
              <a:rPr lang="sv-SE" dirty="0" err="1"/>
              <a:t>jira</a:t>
            </a:r>
            <a:r>
              <a:rPr lang="sv-SE" dirty="0"/>
              <a:t> </a:t>
            </a:r>
            <a:r>
              <a:rPr lang="sv-SE" dirty="0" err="1"/>
              <a:t>wakiilo</a:t>
            </a:r>
            <a:r>
              <a:rPr lang="sv-SE" dirty="0"/>
              <a:t> </a:t>
            </a:r>
            <a:r>
              <a:rPr lang="sv-SE" dirty="0" err="1"/>
              <a:t>siyaasadeed</a:t>
            </a:r>
            <a:r>
              <a:rPr lang="sv-SE" dirty="0"/>
              <a:t> </a:t>
            </a:r>
            <a:r>
              <a:rPr lang="sv-SE" dirty="0" err="1"/>
              <a:t>oo</a:t>
            </a:r>
            <a:r>
              <a:rPr lang="sv-SE" dirty="0"/>
              <a:t> </a:t>
            </a:r>
            <a:r>
              <a:rPr lang="sv-SE" dirty="0" err="1"/>
              <a:t>doortay</a:t>
            </a:r>
            <a:r>
              <a:rPr lang="sv-SE" dirty="0"/>
              <a:t> </a:t>
            </a:r>
            <a:r>
              <a:rPr lang="sv-SE" dirty="0" err="1"/>
              <a:t>dalka</a:t>
            </a:r>
            <a:r>
              <a:rPr lang="sv-SE" dirty="0"/>
              <a:t> </a:t>
            </a:r>
            <a:r>
              <a:rPr lang="sv-SE" dirty="0" err="1"/>
              <a:t>Iswiidan</a:t>
            </a:r>
            <a:r>
              <a:rPr lang="sv-SE" dirty="0"/>
              <a:t> </a:t>
            </a:r>
            <a:r>
              <a:rPr lang="sv-SE" dirty="0" err="1"/>
              <a:t>heer</a:t>
            </a:r>
            <a:r>
              <a:rPr lang="sv-SE" dirty="0"/>
              <a:t> </a:t>
            </a:r>
            <a:r>
              <a:rPr lang="sv-SE" dirty="0" err="1"/>
              <a:t>qaran</a:t>
            </a:r>
            <a:r>
              <a:rPr lang="sv-SE" dirty="0"/>
              <a:t>. "Riksdagens" </a:t>
            </a:r>
            <a:r>
              <a:rPr lang="sv-SE" dirty="0" err="1"/>
              <a:t>hawlaha</a:t>
            </a:r>
            <a:r>
              <a:rPr lang="sv-SE" dirty="0"/>
              <a:t> </a:t>
            </a:r>
            <a:r>
              <a:rPr lang="sv-SE" dirty="0" err="1"/>
              <a:t>ugu</a:t>
            </a:r>
            <a:r>
              <a:rPr lang="sv-SE" dirty="0"/>
              <a:t> </a:t>
            </a:r>
            <a:r>
              <a:rPr lang="sv-SE" dirty="0" err="1"/>
              <a:t>muhiimsan</a:t>
            </a:r>
            <a:r>
              <a:rPr lang="sv-SE" dirty="0"/>
              <a:t> </a:t>
            </a:r>
            <a:r>
              <a:rPr lang="sv-SE" dirty="0" err="1"/>
              <a:t>waa</a:t>
            </a:r>
            <a:r>
              <a:rPr lang="sv-SE" dirty="0"/>
              <a:t>:</a:t>
            </a:r>
          </a:p>
          <a:p>
            <a:r>
              <a:rPr lang="sv-SE" dirty="0"/>
              <a:t>• Si </a:t>
            </a:r>
            <a:r>
              <a:rPr lang="sv-SE" dirty="0" err="1"/>
              <a:t>aad</a:t>
            </a:r>
            <a:r>
              <a:rPr lang="sv-SE" dirty="0"/>
              <a:t> u </a:t>
            </a:r>
            <a:r>
              <a:rPr lang="sv-SE" dirty="0" err="1"/>
              <a:t>sameyso</a:t>
            </a:r>
            <a:r>
              <a:rPr lang="sv-SE" dirty="0"/>
              <a:t> </a:t>
            </a:r>
            <a:r>
              <a:rPr lang="sv-SE" dirty="0" err="1"/>
              <a:t>sharciyo</a:t>
            </a:r>
            <a:r>
              <a:rPr lang="sv-SE" dirty="0"/>
              <a:t> </a:t>
            </a:r>
            <a:r>
              <a:rPr lang="sv-SE" dirty="0" err="1"/>
              <a:t>cusub</a:t>
            </a:r>
            <a:r>
              <a:rPr lang="sv-SE" dirty="0"/>
              <a:t> </a:t>
            </a:r>
            <a:r>
              <a:rPr lang="sv-SE" dirty="0" err="1"/>
              <a:t>oo</a:t>
            </a:r>
            <a:r>
              <a:rPr lang="sv-SE" dirty="0"/>
              <a:t> </a:t>
            </a:r>
            <a:r>
              <a:rPr lang="sv-SE" dirty="0" err="1"/>
              <a:t>aad</a:t>
            </a:r>
            <a:r>
              <a:rPr lang="sv-SE" dirty="0"/>
              <a:t> u </a:t>
            </a:r>
            <a:r>
              <a:rPr lang="sv-SE" dirty="0" err="1"/>
              <a:t>tirtirto</a:t>
            </a:r>
            <a:r>
              <a:rPr lang="sv-SE" dirty="0"/>
              <a:t> </a:t>
            </a:r>
            <a:r>
              <a:rPr lang="sv-SE" dirty="0" err="1"/>
              <a:t>kuwii</a:t>
            </a:r>
            <a:r>
              <a:rPr lang="sv-SE" dirty="0"/>
              <a:t> </a:t>
            </a:r>
            <a:r>
              <a:rPr lang="sv-SE" dirty="0" err="1"/>
              <a:t>hore</a:t>
            </a:r>
            <a:endParaRPr lang="sv-SE" dirty="0"/>
          </a:p>
          <a:p>
            <a:r>
              <a:rPr lang="sv-SE" dirty="0"/>
              <a:t>• </a:t>
            </a:r>
            <a:r>
              <a:rPr lang="sv-SE" dirty="0" err="1"/>
              <a:t>Go'aaminta</a:t>
            </a:r>
            <a:r>
              <a:rPr lang="sv-SE" dirty="0"/>
              <a:t> </a:t>
            </a:r>
            <a:r>
              <a:rPr lang="sv-SE" dirty="0" err="1"/>
              <a:t>miisaaniyadda</a:t>
            </a:r>
            <a:r>
              <a:rPr lang="sv-SE" dirty="0"/>
              <a:t> </a:t>
            </a:r>
            <a:r>
              <a:rPr lang="sv-SE" dirty="0" err="1"/>
              <a:t>dawlad-goboleedka</a:t>
            </a:r>
            <a:r>
              <a:rPr lang="sv-SE" dirty="0"/>
              <a:t>, </a:t>
            </a:r>
            <a:r>
              <a:rPr lang="sv-SE" dirty="0" err="1"/>
              <a:t>taasoo</a:t>
            </a:r>
            <a:r>
              <a:rPr lang="sv-SE" dirty="0"/>
              <a:t> </a:t>
            </a:r>
            <a:r>
              <a:rPr lang="sv-SE" dirty="0" err="1"/>
              <a:t>micneheedu</a:t>
            </a:r>
            <a:r>
              <a:rPr lang="sv-SE" dirty="0"/>
              <a:t> </a:t>
            </a:r>
            <a:r>
              <a:rPr lang="sv-SE" dirty="0" err="1"/>
              <a:t>yahay</a:t>
            </a:r>
            <a:r>
              <a:rPr lang="sv-SE" dirty="0"/>
              <a:t> </a:t>
            </a:r>
            <a:r>
              <a:rPr lang="sv-SE" dirty="0" err="1"/>
              <a:t>go'aaminta</a:t>
            </a:r>
            <a:r>
              <a:rPr lang="sv-SE" dirty="0"/>
              <a:t> </a:t>
            </a:r>
            <a:r>
              <a:rPr lang="sv-SE" dirty="0" err="1"/>
              <a:t>dakhliga</a:t>
            </a:r>
            <a:r>
              <a:rPr lang="sv-SE" dirty="0"/>
              <a:t> </a:t>
            </a:r>
            <a:r>
              <a:rPr lang="sv-SE" dirty="0" err="1"/>
              <a:t>sanadlaha</a:t>
            </a:r>
            <a:r>
              <a:rPr lang="sv-SE" dirty="0"/>
              <a:t> ah (</a:t>
            </a:r>
            <a:r>
              <a:rPr lang="sv-SE" dirty="0" err="1"/>
              <a:t>canshuuraha</a:t>
            </a:r>
            <a:r>
              <a:rPr lang="sv-SE" dirty="0"/>
              <a:t> </a:t>
            </a:r>
            <a:r>
              <a:rPr lang="sv-SE" dirty="0" err="1"/>
              <a:t>iyo</a:t>
            </a:r>
            <a:r>
              <a:rPr lang="sv-SE" dirty="0"/>
              <a:t> </a:t>
            </a:r>
            <a:r>
              <a:rPr lang="sv-SE" dirty="0" err="1"/>
              <a:t>khidmadaha</a:t>
            </a:r>
            <a:r>
              <a:rPr lang="sv-SE" dirty="0"/>
              <a:t>) </a:t>
            </a:r>
            <a:r>
              <a:rPr lang="sv-SE" dirty="0" err="1"/>
              <a:t>iyo</a:t>
            </a:r>
            <a:r>
              <a:rPr lang="sv-SE" dirty="0"/>
              <a:t> </a:t>
            </a:r>
            <a:r>
              <a:rPr lang="sv-SE" dirty="0" err="1"/>
              <a:t>kharashyada</a:t>
            </a:r>
            <a:endParaRPr lang="sv-SE" dirty="0"/>
          </a:p>
          <a:p>
            <a:r>
              <a:rPr lang="sv-SE" dirty="0"/>
              <a:t>• Si </a:t>
            </a:r>
            <a:r>
              <a:rPr lang="sv-SE" dirty="0" err="1"/>
              <a:t>aad</a:t>
            </a:r>
            <a:r>
              <a:rPr lang="sv-SE" dirty="0"/>
              <a:t> u </a:t>
            </a:r>
            <a:r>
              <a:rPr lang="sv-SE" dirty="0" err="1"/>
              <a:t>ogaatid</a:t>
            </a:r>
            <a:r>
              <a:rPr lang="sv-SE" dirty="0"/>
              <a:t> sida </a:t>
            </a:r>
            <a:r>
              <a:rPr lang="sv-SE" dirty="0" err="1"/>
              <a:t>ay</a:t>
            </a:r>
            <a:r>
              <a:rPr lang="sv-SE" dirty="0"/>
              <a:t> </a:t>
            </a:r>
            <a:r>
              <a:rPr lang="sv-SE" dirty="0" err="1"/>
              <a:t>xukuumadda</a:t>
            </a:r>
            <a:r>
              <a:rPr lang="sv-SE" dirty="0"/>
              <a:t> </a:t>
            </a:r>
            <a:r>
              <a:rPr lang="sv-SE" dirty="0" err="1"/>
              <a:t>iyo</a:t>
            </a:r>
            <a:r>
              <a:rPr lang="sv-SE" dirty="0"/>
              <a:t> </a:t>
            </a:r>
            <a:r>
              <a:rPr lang="sv-SE" dirty="0" err="1"/>
              <a:t>mas'uuliyiintu</a:t>
            </a:r>
            <a:r>
              <a:rPr lang="sv-SE" dirty="0"/>
              <a:t> u </a:t>
            </a:r>
            <a:r>
              <a:rPr lang="sv-SE" dirty="0" err="1"/>
              <a:t>qabtaan</a:t>
            </a:r>
            <a:r>
              <a:rPr lang="sv-SE" dirty="0"/>
              <a:t> </a:t>
            </a:r>
            <a:r>
              <a:rPr lang="sv-SE" dirty="0" err="1"/>
              <a:t>shaqadooda</a:t>
            </a:r>
            <a:endParaRPr lang="sv-SE" dirty="0"/>
          </a:p>
          <a:p>
            <a:r>
              <a:rPr lang="sv-SE" dirty="0"/>
              <a:t>• U </a:t>
            </a:r>
            <a:r>
              <a:rPr lang="sv-SE" dirty="0" err="1"/>
              <a:t>magacaaba</a:t>
            </a:r>
            <a:r>
              <a:rPr lang="sv-SE" dirty="0"/>
              <a:t> </a:t>
            </a:r>
            <a:r>
              <a:rPr lang="sv-SE" dirty="0" err="1"/>
              <a:t>ra'iisul</a:t>
            </a:r>
            <a:r>
              <a:rPr lang="sv-SE" dirty="0"/>
              <a:t> </a:t>
            </a:r>
            <a:r>
              <a:rPr lang="sv-SE" dirty="0" err="1"/>
              <a:t>wasaare</a:t>
            </a:r>
            <a:r>
              <a:rPr lang="sv-SE" dirty="0"/>
              <a:t> </a:t>
            </a:r>
            <a:r>
              <a:rPr lang="sv-SE" dirty="0" err="1"/>
              <a:t>taas</a:t>
            </a:r>
            <a:r>
              <a:rPr lang="sv-SE" dirty="0"/>
              <a:t> </a:t>
            </a:r>
            <a:r>
              <a:rPr lang="sv-SE" dirty="0" err="1"/>
              <a:t>oo</a:t>
            </a:r>
            <a:r>
              <a:rPr lang="sv-SE" dirty="0"/>
              <a:t> </a:t>
            </a:r>
            <a:r>
              <a:rPr lang="sv-SE" dirty="0" err="1"/>
              <a:t>horay</a:t>
            </a:r>
            <a:r>
              <a:rPr lang="sv-SE" dirty="0"/>
              <a:t> u </a:t>
            </a:r>
            <a:r>
              <a:rPr lang="sv-SE" dirty="0" err="1"/>
              <a:t>sameysay</a:t>
            </a:r>
            <a:r>
              <a:rPr lang="sv-SE" dirty="0"/>
              <a:t> </a:t>
            </a:r>
            <a:r>
              <a:rPr lang="sv-SE" dirty="0" err="1" smtClean="0"/>
              <a:t>xukuumadda</a:t>
            </a:r>
            <a:endParaRPr lang="sv-SE" dirty="0"/>
          </a:p>
          <a:p>
            <a:endParaRPr lang="sv-SE" dirty="0"/>
          </a:p>
        </p:txBody>
      </p:sp>
      <p:pic>
        <p:nvPicPr>
          <p:cNvPr id="11" name="Bildobjekt 10"/>
          <p:cNvPicPr/>
          <p:nvPr/>
        </p:nvPicPr>
        <p:blipFill>
          <a:blip r:embed="rId3"/>
          <a:stretch>
            <a:fillRect/>
          </a:stretch>
        </p:blipFill>
        <p:spPr>
          <a:xfrm>
            <a:off x="5832531" y="2560321"/>
            <a:ext cx="6049608" cy="2632033"/>
          </a:xfrm>
          <a:prstGeom prst="rect">
            <a:avLst/>
          </a:prstGeom>
        </p:spPr>
      </p:pic>
      <p:pic>
        <p:nvPicPr>
          <p:cNvPr id="12" name="Bildobjekt 11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046" y="140466"/>
            <a:ext cx="1785954" cy="625385"/>
          </a:xfrm>
          <a:prstGeom prst="rect">
            <a:avLst/>
          </a:prstGeom>
        </p:spPr>
      </p:pic>
      <p:sp>
        <p:nvSpPr>
          <p:cNvPr id="13" name="textruta 12"/>
          <p:cNvSpPr txBox="1"/>
          <p:nvPr/>
        </p:nvSpPr>
        <p:spPr>
          <a:xfrm>
            <a:off x="11217133" y="627351"/>
            <a:ext cx="790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Fler språk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183658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48487" y="32466"/>
            <a:ext cx="12105413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/>
          <p:cNvSpPr/>
          <p:nvPr/>
        </p:nvSpPr>
        <p:spPr>
          <a:xfrm>
            <a:off x="48488" y="6699998"/>
            <a:ext cx="10712382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 rot="5400000">
            <a:off x="-3275753" y="3375757"/>
            <a:ext cx="6756481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 </a:t>
            </a:r>
          </a:p>
        </p:txBody>
      </p:sp>
      <p:sp>
        <p:nvSpPr>
          <p:cNvPr id="7" name="Rektangel 6"/>
          <p:cNvSpPr/>
          <p:nvPr/>
        </p:nvSpPr>
        <p:spPr>
          <a:xfrm rot="5400000">
            <a:off x="8721659" y="3375760"/>
            <a:ext cx="6756481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rgbClr val="F78903"/>
                </a:solidFill>
              </a:rPr>
              <a:t> 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261" y="6083050"/>
            <a:ext cx="883878" cy="724948"/>
          </a:xfrm>
          <a:prstGeom prst="rect">
            <a:avLst/>
          </a:prstGeom>
        </p:spPr>
      </p:pic>
      <p:sp>
        <p:nvSpPr>
          <p:cNvPr id="9" name="textruta 8"/>
          <p:cNvSpPr txBox="1"/>
          <p:nvPr/>
        </p:nvSpPr>
        <p:spPr>
          <a:xfrm>
            <a:off x="320248" y="386638"/>
            <a:ext cx="557712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 smtClean="0">
                <a:solidFill>
                  <a:srgbClr val="FCA231"/>
                </a:solidFill>
              </a:rPr>
              <a:t>Regeringen </a:t>
            </a:r>
            <a:r>
              <a:rPr lang="sv-SE" sz="3600" b="1" dirty="0" err="1" smtClean="0">
                <a:solidFill>
                  <a:srgbClr val="FCA231"/>
                </a:solidFill>
              </a:rPr>
              <a:t>Xukuumadda</a:t>
            </a:r>
            <a:endParaRPr lang="sv-SE" sz="3600" b="1" dirty="0">
              <a:solidFill>
                <a:srgbClr val="FCA231"/>
              </a:solidFill>
            </a:endParaRPr>
          </a:p>
          <a:p>
            <a:endParaRPr lang="sv-SE" sz="1600" b="1" dirty="0">
              <a:solidFill>
                <a:srgbClr val="FCA231"/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385566" y="1006181"/>
            <a:ext cx="533359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"Riksdag" </a:t>
            </a:r>
            <a:r>
              <a:rPr lang="sv-SE" dirty="0" err="1"/>
              <a:t>Baarlamaan</a:t>
            </a:r>
            <a:r>
              <a:rPr lang="sv-SE" dirty="0"/>
              <a:t> </a:t>
            </a:r>
            <a:r>
              <a:rPr lang="sv-SE" dirty="0" err="1"/>
              <a:t>wuxuu</a:t>
            </a:r>
            <a:r>
              <a:rPr lang="sv-SE" dirty="0"/>
              <a:t> </a:t>
            </a:r>
            <a:r>
              <a:rPr lang="sv-SE" dirty="0" err="1"/>
              <a:t>magacaabayaa</a:t>
            </a:r>
            <a:r>
              <a:rPr lang="sv-SE" dirty="0"/>
              <a:t> </a:t>
            </a:r>
            <a:r>
              <a:rPr lang="sv-SE" dirty="0" err="1"/>
              <a:t>ra'iisal</a:t>
            </a:r>
            <a:r>
              <a:rPr lang="sv-SE" dirty="0"/>
              <a:t> </a:t>
            </a:r>
            <a:r>
              <a:rPr lang="sv-SE" dirty="0" err="1"/>
              <a:t>wasaaraha</a:t>
            </a:r>
            <a:r>
              <a:rPr lang="sv-SE" dirty="0"/>
              <a:t>, </a:t>
            </a:r>
            <a:r>
              <a:rPr lang="sv-SE" dirty="0" err="1"/>
              <a:t>kadibna</a:t>
            </a:r>
            <a:r>
              <a:rPr lang="sv-SE" dirty="0"/>
              <a:t> </a:t>
            </a:r>
            <a:r>
              <a:rPr lang="sv-SE" dirty="0" err="1"/>
              <a:t>wasiirrada</a:t>
            </a:r>
            <a:r>
              <a:rPr lang="sv-SE" dirty="0"/>
              <a:t> u </a:t>
            </a:r>
            <a:r>
              <a:rPr lang="sv-SE" dirty="0" err="1"/>
              <a:t>doorto</a:t>
            </a:r>
            <a:r>
              <a:rPr lang="sv-SE" dirty="0"/>
              <a:t> </a:t>
            </a:r>
            <a:r>
              <a:rPr lang="sv-SE" dirty="0" err="1"/>
              <a:t>xukuumaddiisa</a:t>
            </a:r>
            <a:r>
              <a:rPr lang="sv-SE" dirty="0" smtClean="0"/>
              <a:t>.</a:t>
            </a:r>
          </a:p>
          <a:p>
            <a:endParaRPr lang="sv-SE" dirty="0"/>
          </a:p>
          <a:p>
            <a:r>
              <a:rPr lang="sv-SE" dirty="0" err="1"/>
              <a:t>Badanaa</a:t>
            </a:r>
            <a:r>
              <a:rPr lang="sv-SE" dirty="0"/>
              <a:t> </a:t>
            </a:r>
            <a:r>
              <a:rPr lang="sv-SE" dirty="0" err="1"/>
              <a:t>waa</a:t>
            </a:r>
            <a:r>
              <a:rPr lang="sv-SE" dirty="0"/>
              <a:t> </a:t>
            </a:r>
            <a:r>
              <a:rPr lang="sv-SE" dirty="0" err="1"/>
              <a:t>xisbiga</a:t>
            </a:r>
            <a:r>
              <a:rPr lang="sv-SE" dirty="0"/>
              <a:t> </a:t>
            </a:r>
            <a:r>
              <a:rPr lang="sv-SE" dirty="0" err="1"/>
              <a:t>ugu</a:t>
            </a:r>
            <a:r>
              <a:rPr lang="sv-SE" dirty="0"/>
              <a:t> </a:t>
            </a:r>
            <a:r>
              <a:rPr lang="sv-SE" dirty="0" err="1"/>
              <a:t>weyn</a:t>
            </a:r>
            <a:r>
              <a:rPr lang="sv-SE" dirty="0"/>
              <a:t> </a:t>
            </a:r>
            <a:r>
              <a:rPr lang="sv-SE" dirty="0" err="1"/>
              <a:t>ee</a:t>
            </a:r>
            <a:r>
              <a:rPr lang="sv-SE" dirty="0"/>
              <a:t> </a:t>
            </a:r>
            <a:r>
              <a:rPr lang="sv-SE" dirty="0" err="1"/>
              <a:t>siyaasadda</a:t>
            </a:r>
            <a:r>
              <a:rPr lang="sv-SE" dirty="0"/>
              <a:t> </a:t>
            </a:r>
            <a:r>
              <a:rPr lang="sv-SE" dirty="0" err="1"/>
              <a:t>ama</a:t>
            </a:r>
            <a:r>
              <a:rPr lang="sv-SE" dirty="0"/>
              <a:t> </a:t>
            </a:r>
            <a:r>
              <a:rPr lang="sv-SE" dirty="0" err="1"/>
              <a:t>dhowr</a:t>
            </a:r>
            <a:r>
              <a:rPr lang="sv-SE" dirty="0"/>
              <a:t> </a:t>
            </a:r>
            <a:r>
              <a:rPr lang="sv-SE" dirty="0" err="1"/>
              <a:t>xisbiyada</a:t>
            </a:r>
            <a:r>
              <a:rPr lang="sv-SE" dirty="0"/>
              <a:t> </a:t>
            </a:r>
            <a:r>
              <a:rPr lang="sv-SE" dirty="0" err="1"/>
              <a:t>oo</a:t>
            </a:r>
            <a:r>
              <a:rPr lang="sv-SE" dirty="0"/>
              <a:t> </a:t>
            </a:r>
            <a:r>
              <a:rPr lang="sv-SE" dirty="0" err="1"/>
              <a:t>wada</a:t>
            </a:r>
            <a:r>
              <a:rPr lang="sv-SE" dirty="0"/>
              <a:t> </a:t>
            </a:r>
            <a:r>
              <a:rPr lang="sv-SE" dirty="0" err="1"/>
              <a:t>shaqeyn</a:t>
            </a:r>
            <a:r>
              <a:rPr lang="sv-SE" dirty="0"/>
              <a:t> ah "</a:t>
            </a:r>
            <a:r>
              <a:rPr lang="sv-SE" dirty="0" err="1"/>
              <a:t>xisbiyada</a:t>
            </a:r>
            <a:r>
              <a:rPr lang="sv-SE" dirty="0"/>
              <a:t> </a:t>
            </a:r>
            <a:r>
              <a:rPr lang="sv-SE" dirty="0" err="1"/>
              <a:t>oo</a:t>
            </a:r>
            <a:r>
              <a:rPr lang="sv-SE" dirty="0"/>
              <a:t> </a:t>
            </a:r>
            <a:r>
              <a:rPr lang="sv-SE" dirty="0" err="1"/>
              <a:t>samaysanaya</a:t>
            </a:r>
            <a:r>
              <a:rPr lang="sv-SE" dirty="0"/>
              <a:t> </a:t>
            </a:r>
            <a:r>
              <a:rPr lang="sv-SE" dirty="0" err="1"/>
              <a:t>dowlad</a:t>
            </a:r>
            <a:r>
              <a:rPr lang="sv-SE" dirty="0"/>
              <a:t>.</a:t>
            </a:r>
          </a:p>
          <a:p>
            <a:r>
              <a:rPr lang="en-US" dirty="0" err="1"/>
              <a:t>Dawladdu</a:t>
            </a:r>
            <a:r>
              <a:rPr lang="en-US" dirty="0"/>
              <a:t> </a:t>
            </a:r>
            <a:r>
              <a:rPr lang="en-US" dirty="0" err="1"/>
              <a:t>waxay</a:t>
            </a:r>
            <a:r>
              <a:rPr lang="en-US" dirty="0"/>
              <a:t> </a:t>
            </a:r>
            <a:r>
              <a:rPr lang="en-US" dirty="0" err="1"/>
              <a:t>leedahay</a:t>
            </a:r>
            <a:r>
              <a:rPr lang="en-US" dirty="0"/>
              <a:t> </a:t>
            </a:r>
            <a:r>
              <a:rPr lang="en-US" dirty="0" err="1"/>
              <a:t>awood</a:t>
            </a:r>
            <a:r>
              <a:rPr lang="en-US" dirty="0"/>
              <a:t> </a:t>
            </a:r>
            <a:r>
              <a:rPr lang="en-US" dirty="0" err="1"/>
              <a:t>fulinta</a:t>
            </a:r>
            <a:r>
              <a:rPr lang="en-US" dirty="0"/>
              <a:t>. </a:t>
            </a:r>
            <a:r>
              <a:rPr lang="sv-SE" dirty="0" err="1"/>
              <a:t>Xukuumaddu</a:t>
            </a:r>
            <a:r>
              <a:rPr lang="sv-SE" dirty="0"/>
              <a:t> </a:t>
            </a:r>
            <a:r>
              <a:rPr lang="sv-SE" dirty="0" err="1"/>
              <a:t>waxay</a:t>
            </a:r>
            <a:r>
              <a:rPr lang="sv-SE" dirty="0"/>
              <a:t> </a:t>
            </a:r>
            <a:r>
              <a:rPr lang="sv-SE" dirty="0" err="1"/>
              <a:t>masuul</a:t>
            </a:r>
            <a:r>
              <a:rPr lang="sv-SE" dirty="0"/>
              <a:t> ka </a:t>
            </a:r>
            <a:r>
              <a:rPr lang="sv-SE" dirty="0" err="1"/>
              <a:t>tahay</a:t>
            </a:r>
            <a:r>
              <a:rPr lang="sv-SE" dirty="0"/>
              <a:t> </a:t>
            </a:r>
            <a:r>
              <a:rPr lang="sv-SE" dirty="0" err="1"/>
              <a:t>hawl</a:t>
            </a:r>
            <a:r>
              <a:rPr lang="sv-SE" dirty="0"/>
              <a:t> </a:t>
            </a:r>
            <a:r>
              <a:rPr lang="sv-SE" dirty="0" err="1"/>
              <a:t>maalmeedka</a:t>
            </a:r>
            <a:r>
              <a:rPr lang="sv-SE" dirty="0"/>
              <a:t> </a:t>
            </a:r>
            <a:r>
              <a:rPr lang="sv-SE" dirty="0" err="1"/>
              <a:t>maamulka</a:t>
            </a:r>
            <a:r>
              <a:rPr lang="sv-SE" dirty="0"/>
              <a:t> </a:t>
            </a:r>
            <a:r>
              <a:rPr lang="sv-SE" dirty="0" err="1"/>
              <a:t>dalka</a:t>
            </a:r>
            <a:r>
              <a:rPr lang="sv-SE" dirty="0" smtClean="0"/>
              <a:t>.</a:t>
            </a:r>
          </a:p>
          <a:p>
            <a:endParaRPr lang="sv-SE" dirty="0"/>
          </a:p>
          <a:p>
            <a:r>
              <a:rPr lang="sv-SE" dirty="0" err="1"/>
              <a:t>Waxaan</a:t>
            </a:r>
            <a:r>
              <a:rPr lang="sv-SE" dirty="0"/>
              <a:t> bar bar </a:t>
            </a:r>
            <a:r>
              <a:rPr lang="sv-SE" dirty="0" err="1"/>
              <a:t>taagan</a:t>
            </a:r>
            <a:r>
              <a:rPr lang="sv-SE" dirty="0"/>
              <a:t> </a:t>
            </a:r>
            <a:r>
              <a:rPr lang="sv-SE" dirty="0" err="1"/>
              <a:t>xukuumadda</a:t>
            </a:r>
            <a:r>
              <a:rPr lang="sv-SE" dirty="0"/>
              <a:t> </a:t>
            </a:r>
            <a:r>
              <a:rPr lang="sv-SE" dirty="0" err="1"/>
              <a:t>hay'ado</a:t>
            </a:r>
            <a:r>
              <a:rPr lang="sv-SE" dirty="0"/>
              <a:t> </a:t>
            </a:r>
            <a:r>
              <a:rPr lang="sv-SE" dirty="0" err="1"/>
              <a:t>dawladeed</a:t>
            </a:r>
            <a:r>
              <a:rPr lang="sv-SE" dirty="0"/>
              <a:t> </a:t>
            </a:r>
            <a:r>
              <a:rPr lang="sv-SE" dirty="0" err="1"/>
              <a:t>oo</a:t>
            </a:r>
            <a:r>
              <a:rPr lang="sv-SE" dirty="0"/>
              <a:t> kala </a:t>
            </a:r>
            <a:r>
              <a:rPr lang="sv-SE" dirty="0" err="1"/>
              <a:t>duwan</a:t>
            </a:r>
            <a:r>
              <a:rPr lang="sv-SE" dirty="0"/>
              <a:t>. </a:t>
            </a:r>
            <a:r>
              <a:rPr lang="sv-SE" dirty="0" err="1"/>
              <a:t>Wakaaladaha</a:t>
            </a:r>
            <a:r>
              <a:rPr lang="sv-SE" dirty="0"/>
              <a:t> </a:t>
            </a:r>
            <a:r>
              <a:rPr lang="sv-SE" dirty="0" err="1"/>
              <a:t>dawladdu</a:t>
            </a:r>
            <a:r>
              <a:rPr lang="sv-SE" dirty="0"/>
              <a:t> </a:t>
            </a:r>
            <a:r>
              <a:rPr lang="sv-SE" dirty="0" err="1"/>
              <a:t>waa</a:t>
            </a:r>
            <a:r>
              <a:rPr lang="sv-SE" dirty="0"/>
              <a:t> </a:t>
            </a:r>
            <a:r>
              <a:rPr lang="sv-SE" dirty="0" err="1"/>
              <a:t>tusaale</a:t>
            </a:r>
            <a:r>
              <a:rPr lang="sv-SE" dirty="0"/>
              <a:t> </a:t>
            </a:r>
            <a:r>
              <a:rPr lang="sv-SE" dirty="0" err="1"/>
              <a:t>ahaan</a:t>
            </a:r>
            <a:r>
              <a:rPr lang="sv-SE" dirty="0"/>
              <a:t>, "</a:t>
            </a:r>
            <a:r>
              <a:rPr lang="sv-SE" dirty="0" err="1"/>
              <a:t>Adeegga</a:t>
            </a:r>
            <a:r>
              <a:rPr lang="sv-SE" dirty="0"/>
              <a:t> </a:t>
            </a:r>
            <a:r>
              <a:rPr lang="sv-SE" dirty="0" err="1"/>
              <a:t>Shaqada</a:t>
            </a:r>
            <a:r>
              <a:rPr lang="sv-SE" dirty="0"/>
              <a:t>", "</a:t>
            </a:r>
            <a:r>
              <a:rPr lang="sv-SE" dirty="0" err="1"/>
              <a:t>Sanduuqa</a:t>
            </a:r>
            <a:r>
              <a:rPr lang="sv-SE" dirty="0"/>
              <a:t> </a:t>
            </a:r>
            <a:r>
              <a:rPr lang="sv-SE" dirty="0" err="1"/>
              <a:t>Caymiska</a:t>
            </a:r>
            <a:r>
              <a:rPr lang="sv-SE" dirty="0"/>
              <a:t>" </a:t>
            </a:r>
            <a:r>
              <a:rPr lang="sv-SE" dirty="0" err="1"/>
              <a:t>iyo</a:t>
            </a:r>
            <a:r>
              <a:rPr lang="sv-SE" dirty="0"/>
              <a:t> "</a:t>
            </a:r>
            <a:r>
              <a:rPr lang="sv-SE" dirty="0" err="1"/>
              <a:t>Maamulka</a:t>
            </a:r>
            <a:r>
              <a:rPr lang="sv-SE" dirty="0"/>
              <a:t> </a:t>
            </a:r>
            <a:r>
              <a:rPr lang="sv-SE" dirty="0" err="1"/>
              <a:t>Gaadiidka</a:t>
            </a:r>
            <a:r>
              <a:rPr lang="sv-SE" dirty="0"/>
              <a:t> </a:t>
            </a:r>
            <a:r>
              <a:rPr lang="sv-SE" dirty="0" err="1"/>
              <a:t>Swedishka</a:t>
            </a:r>
            <a:r>
              <a:rPr lang="sv-SE" dirty="0" smtClean="0"/>
              <a:t>".</a:t>
            </a:r>
          </a:p>
          <a:p>
            <a:endParaRPr lang="sv-SE" dirty="0"/>
          </a:p>
          <a:p>
            <a:r>
              <a:rPr lang="sv-SE" dirty="0" err="1"/>
              <a:t>Mas'uuliyiintu</a:t>
            </a:r>
            <a:r>
              <a:rPr lang="sv-SE" dirty="0"/>
              <a:t> </a:t>
            </a:r>
            <a:r>
              <a:rPr lang="sv-SE" dirty="0" err="1"/>
              <a:t>waa</a:t>
            </a:r>
            <a:r>
              <a:rPr lang="sv-SE" dirty="0"/>
              <a:t> </a:t>
            </a:r>
            <a:r>
              <a:rPr lang="sv-SE" dirty="0" err="1"/>
              <a:t>kuwo</a:t>
            </a:r>
            <a:r>
              <a:rPr lang="sv-SE" dirty="0"/>
              <a:t> </a:t>
            </a:r>
            <a:r>
              <a:rPr lang="sv-SE" dirty="0" err="1"/>
              <a:t>madax-bannaan</a:t>
            </a:r>
            <a:r>
              <a:rPr lang="sv-SE" dirty="0"/>
              <a:t> </a:t>
            </a:r>
            <a:r>
              <a:rPr lang="sv-SE" dirty="0" err="1"/>
              <a:t>oo</a:t>
            </a:r>
            <a:r>
              <a:rPr lang="sv-SE" dirty="0"/>
              <a:t> </a:t>
            </a:r>
            <a:r>
              <a:rPr lang="sv-SE" dirty="0" err="1"/>
              <a:t>aan</a:t>
            </a:r>
            <a:r>
              <a:rPr lang="sv-SE" dirty="0"/>
              <a:t> ka </a:t>
            </a:r>
            <a:r>
              <a:rPr lang="sv-SE" dirty="0" err="1"/>
              <a:t>duwaneyn</a:t>
            </a:r>
            <a:r>
              <a:rPr lang="sv-SE" dirty="0"/>
              <a:t> </a:t>
            </a:r>
            <a:r>
              <a:rPr lang="sv-SE" dirty="0" err="1"/>
              <a:t>dalal</a:t>
            </a:r>
            <a:r>
              <a:rPr lang="sv-SE" dirty="0"/>
              <a:t> </a:t>
            </a:r>
            <a:r>
              <a:rPr lang="sv-SE" dirty="0" err="1"/>
              <a:t>badan</a:t>
            </a:r>
            <a:r>
              <a:rPr lang="sv-SE" dirty="0"/>
              <a:t> </a:t>
            </a:r>
            <a:r>
              <a:rPr lang="sv-SE" dirty="0" err="1"/>
              <a:t>oo</a:t>
            </a:r>
            <a:r>
              <a:rPr lang="sv-SE" dirty="0"/>
              <a:t> kale, </a:t>
            </a:r>
            <a:r>
              <a:rPr lang="sv-SE" dirty="0" err="1"/>
              <a:t>wasiirku</a:t>
            </a:r>
            <a:r>
              <a:rPr lang="sv-SE" dirty="0"/>
              <a:t> </a:t>
            </a:r>
            <a:r>
              <a:rPr lang="sv-SE" dirty="0" err="1"/>
              <a:t>maaha</a:t>
            </a:r>
            <a:r>
              <a:rPr lang="sv-SE" dirty="0"/>
              <a:t> </a:t>
            </a:r>
            <a:r>
              <a:rPr lang="sv-SE" dirty="0" err="1"/>
              <a:t>inuu</a:t>
            </a:r>
            <a:r>
              <a:rPr lang="sv-SE" dirty="0"/>
              <a:t> </a:t>
            </a:r>
            <a:r>
              <a:rPr lang="sv-SE" dirty="0" err="1"/>
              <a:t>farageliyo</a:t>
            </a:r>
            <a:r>
              <a:rPr lang="sv-SE" dirty="0"/>
              <a:t> </a:t>
            </a:r>
            <a:r>
              <a:rPr lang="sv-SE" dirty="0" err="1"/>
              <a:t>shaqada</a:t>
            </a:r>
            <a:r>
              <a:rPr lang="sv-SE" dirty="0"/>
              <a:t> </a:t>
            </a:r>
            <a:r>
              <a:rPr lang="sv-SE" dirty="0" err="1"/>
              <a:t>hay'ad</a:t>
            </a:r>
            <a:r>
              <a:rPr lang="sv-SE" dirty="0"/>
              <a:t>.</a:t>
            </a:r>
          </a:p>
        </p:txBody>
      </p:sp>
      <p:pic>
        <p:nvPicPr>
          <p:cNvPr id="12" name="Bildobjekt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156" y="2980231"/>
            <a:ext cx="6049608" cy="2656567"/>
          </a:xfrm>
          <a:prstGeom prst="rect">
            <a:avLst/>
          </a:prstGeom>
        </p:spPr>
      </p:pic>
      <p:pic>
        <p:nvPicPr>
          <p:cNvPr id="11" name="Bildobjekt 10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046" y="140466"/>
            <a:ext cx="1785954" cy="625385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9156" y="386638"/>
            <a:ext cx="2113395" cy="2490693"/>
          </a:xfrm>
          <a:prstGeom prst="rect">
            <a:avLst/>
          </a:prstGeom>
        </p:spPr>
      </p:pic>
      <p:sp>
        <p:nvSpPr>
          <p:cNvPr id="13" name="textruta 12"/>
          <p:cNvSpPr txBox="1"/>
          <p:nvPr/>
        </p:nvSpPr>
        <p:spPr>
          <a:xfrm>
            <a:off x="11217133" y="627351"/>
            <a:ext cx="790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Fler språk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392310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48487" y="32466"/>
            <a:ext cx="12105413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/>
          <p:cNvSpPr/>
          <p:nvPr/>
        </p:nvSpPr>
        <p:spPr>
          <a:xfrm>
            <a:off x="48488" y="6699998"/>
            <a:ext cx="10712382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 rot="5400000">
            <a:off x="-3275753" y="3375757"/>
            <a:ext cx="6756481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 </a:t>
            </a:r>
          </a:p>
        </p:txBody>
      </p:sp>
      <p:sp>
        <p:nvSpPr>
          <p:cNvPr id="7" name="Rektangel 6"/>
          <p:cNvSpPr/>
          <p:nvPr/>
        </p:nvSpPr>
        <p:spPr>
          <a:xfrm rot="5400000">
            <a:off x="8721659" y="3375760"/>
            <a:ext cx="6756481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rgbClr val="F78903"/>
                </a:solidFill>
              </a:rPr>
              <a:t> 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261" y="6083050"/>
            <a:ext cx="883878" cy="724948"/>
          </a:xfrm>
          <a:prstGeom prst="rect">
            <a:avLst/>
          </a:prstGeom>
        </p:spPr>
      </p:pic>
      <p:sp>
        <p:nvSpPr>
          <p:cNvPr id="9" name="textruta 8"/>
          <p:cNvSpPr txBox="1"/>
          <p:nvPr/>
        </p:nvSpPr>
        <p:spPr>
          <a:xfrm>
            <a:off x="320247" y="386638"/>
            <a:ext cx="980428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 err="1" smtClean="0">
                <a:solidFill>
                  <a:srgbClr val="FCA231"/>
                </a:solidFill>
              </a:rPr>
              <a:t>Gobolka</a:t>
            </a:r>
            <a:r>
              <a:rPr lang="sv-SE" sz="3600" b="1" dirty="0" smtClean="0">
                <a:solidFill>
                  <a:srgbClr val="FCA231"/>
                </a:solidFill>
              </a:rPr>
              <a:t>, </a:t>
            </a:r>
            <a:r>
              <a:rPr lang="sv-SE" sz="3600" b="1" dirty="0" err="1" smtClean="0">
                <a:solidFill>
                  <a:srgbClr val="FCA231"/>
                </a:solidFill>
              </a:rPr>
              <a:t>Degmada</a:t>
            </a:r>
            <a:endParaRPr lang="sv-SE" sz="3600" b="1" dirty="0">
              <a:solidFill>
                <a:srgbClr val="FCA231"/>
              </a:solidFill>
            </a:endParaRPr>
          </a:p>
          <a:p>
            <a:endParaRPr lang="sv-SE" sz="1600" b="1" dirty="0">
              <a:solidFill>
                <a:srgbClr val="FCA231"/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421097" y="1170298"/>
            <a:ext cx="513429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err="1" smtClean="0"/>
              <a:t>Dalka</a:t>
            </a:r>
            <a:r>
              <a:rPr lang="sv-SE" sz="1400" dirty="0" smtClean="0"/>
              <a:t> </a:t>
            </a:r>
            <a:r>
              <a:rPr lang="sv-SE" sz="1400" dirty="0" err="1"/>
              <a:t>Iswiidan</a:t>
            </a:r>
            <a:r>
              <a:rPr lang="sv-SE" sz="1400" dirty="0"/>
              <a:t> </a:t>
            </a:r>
            <a:r>
              <a:rPr lang="sv-SE" sz="1400" dirty="0" err="1"/>
              <a:t>waxaa</a:t>
            </a:r>
            <a:r>
              <a:rPr lang="sv-SE" sz="1400" dirty="0"/>
              <a:t> </a:t>
            </a:r>
            <a:r>
              <a:rPr lang="sv-SE" sz="1400" dirty="0" err="1"/>
              <a:t>ku</a:t>
            </a:r>
            <a:r>
              <a:rPr lang="sv-SE" sz="1400" dirty="0"/>
              <a:t> </a:t>
            </a:r>
            <a:r>
              <a:rPr lang="sv-SE" sz="1400" dirty="0" err="1"/>
              <a:t>yaal</a:t>
            </a:r>
            <a:r>
              <a:rPr lang="sv-SE" sz="1400" dirty="0"/>
              <a:t> 21 </a:t>
            </a:r>
            <a:r>
              <a:rPr lang="sv-SE" sz="1400" dirty="0" err="1"/>
              <a:t>gobol</a:t>
            </a:r>
            <a:r>
              <a:rPr lang="sv-SE" sz="1400" dirty="0"/>
              <a:t>. </a:t>
            </a:r>
            <a:r>
              <a:rPr lang="sv-SE" sz="1400" dirty="0" err="1"/>
              <a:t>Degmadeena</a:t>
            </a:r>
            <a:r>
              <a:rPr lang="sv-SE" sz="1400" dirty="0"/>
              <a:t> </a:t>
            </a:r>
            <a:r>
              <a:rPr lang="sv-SE" sz="1400" dirty="0" err="1"/>
              <a:t>waxaa</a:t>
            </a:r>
            <a:r>
              <a:rPr lang="sv-SE" sz="1400" dirty="0"/>
              <a:t> </a:t>
            </a:r>
            <a:r>
              <a:rPr lang="sv-SE" sz="1400" dirty="0" err="1"/>
              <a:t>loo</a:t>
            </a:r>
            <a:r>
              <a:rPr lang="sv-SE" sz="1400" dirty="0"/>
              <a:t> </a:t>
            </a:r>
            <a:r>
              <a:rPr lang="sv-SE" sz="1400" dirty="0" err="1"/>
              <a:t>yaqaan</a:t>
            </a:r>
            <a:r>
              <a:rPr lang="sv-SE" sz="1400" dirty="0"/>
              <a:t> "Gävleborgs län". </a:t>
            </a:r>
            <a:endParaRPr lang="sv-SE" sz="1400" dirty="0" smtClean="0"/>
          </a:p>
          <a:p>
            <a:r>
              <a:rPr lang="sv-SE" sz="1400" dirty="0" err="1" smtClean="0"/>
              <a:t>Degmo</a:t>
            </a:r>
            <a:r>
              <a:rPr lang="sv-SE" sz="1400" dirty="0" smtClean="0"/>
              <a:t> </a:t>
            </a:r>
            <a:r>
              <a:rPr lang="sv-SE" sz="1400" dirty="0"/>
              <a:t>kasta </a:t>
            </a:r>
            <a:r>
              <a:rPr lang="sv-SE" sz="1400" dirty="0" err="1"/>
              <a:t>waxay</a:t>
            </a:r>
            <a:r>
              <a:rPr lang="sv-SE" sz="1400" dirty="0"/>
              <a:t> </a:t>
            </a:r>
            <a:r>
              <a:rPr lang="sv-SE" sz="1400" dirty="0" err="1"/>
              <a:t>leedahay</a:t>
            </a:r>
            <a:r>
              <a:rPr lang="sv-SE" sz="1400" dirty="0"/>
              <a:t> </a:t>
            </a:r>
            <a:r>
              <a:rPr lang="sv-SE" sz="1400" dirty="0" err="1"/>
              <a:t>guddiga</a:t>
            </a:r>
            <a:r>
              <a:rPr lang="sv-SE" sz="1400" dirty="0"/>
              <a:t> </a:t>
            </a:r>
            <a:r>
              <a:rPr lang="sv-SE" sz="1400" dirty="0" err="1"/>
              <a:t>maamulka</a:t>
            </a:r>
            <a:r>
              <a:rPr lang="sv-SE" sz="1400" dirty="0"/>
              <a:t> </a:t>
            </a:r>
            <a:r>
              <a:rPr lang="sv-SE" sz="1400" dirty="0" err="1"/>
              <a:t>gobolka</a:t>
            </a:r>
            <a:r>
              <a:rPr lang="sv-SE" sz="1400" dirty="0"/>
              <a:t> </a:t>
            </a:r>
            <a:r>
              <a:rPr lang="sv-SE" sz="1400" dirty="0" err="1"/>
              <a:t>ee</a:t>
            </a:r>
            <a:r>
              <a:rPr lang="sv-SE" sz="1400" dirty="0"/>
              <a:t> </a:t>
            </a:r>
            <a:r>
              <a:rPr lang="sv-SE" sz="1400" dirty="0" err="1"/>
              <a:t>degmada</a:t>
            </a:r>
            <a:r>
              <a:rPr lang="sv-SE" sz="1400" dirty="0"/>
              <a:t>. </a:t>
            </a:r>
            <a:r>
              <a:rPr lang="sv-SE" sz="1400" dirty="0" err="1"/>
              <a:t>Xukuumaddu</a:t>
            </a:r>
            <a:r>
              <a:rPr lang="sv-SE" sz="1400" dirty="0"/>
              <a:t> </a:t>
            </a:r>
            <a:r>
              <a:rPr lang="sv-SE" sz="1400" dirty="0" err="1"/>
              <a:t>waxay</a:t>
            </a:r>
            <a:r>
              <a:rPr lang="sv-SE" sz="1400" dirty="0"/>
              <a:t> </a:t>
            </a:r>
            <a:r>
              <a:rPr lang="sv-SE" sz="1400" dirty="0" err="1"/>
              <a:t>magacaabeysaa</a:t>
            </a:r>
            <a:r>
              <a:rPr lang="sv-SE" sz="1400" dirty="0"/>
              <a:t> </a:t>
            </a:r>
            <a:r>
              <a:rPr lang="sv-SE" sz="1400" dirty="0" err="1"/>
              <a:t>guddoomiyayaasha</a:t>
            </a:r>
            <a:r>
              <a:rPr lang="sv-SE" sz="1400" dirty="0"/>
              <a:t> </a:t>
            </a:r>
            <a:r>
              <a:rPr lang="sv-SE" sz="1400" dirty="0" err="1"/>
              <a:t>gobollada</a:t>
            </a:r>
            <a:r>
              <a:rPr lang="sv-SE" sz="1400" dirty="0"/>
              <a:t> </a:t>
            </a:r>
            <a:r>
              <a:rPr lang="sv-SE" sz="1400" dirty="0" err="1"/>
              <a:t>oo</a:t>
            </a:r>
            <a:r>
              <a:rPr lang="sv-SE" sz="1400" dirty="0"/>
              <a:t> </a:t>
            </a:r>
            <a:r>
              <a:rPr lang="sv-SE" sz="1400" dirty="0" err="1"/>
              <a:t>guddoomiya</a:t>
            </a:r>
            <a:r>
              <a:rPr lang="sv-SE" sz="1400" dirty="0"/>
              <a:t> </a:t>
            </a:r>
            <a:r>
              <a:rPr lang="sv-SE" sz="1400" dirty="0" err="1"/>
              <a:t>guddiyada</a:t>
            </a:r>
            <a:r>
              <a:rPr lang="sv-SE" sz="1400" dirty="0"/>
              <a:t> </a:t>
            </a:r>
            <a:r>
              <a:rPr lang="sv-SE" sz="1400" dirty="0" err="1"/>
              <a:t>maamulka</a:t>
            </a:r>
            <a:r>
              <a:rPr lang="sv-SE" sz="1400" dirty="0"/>
              <a:t> </a:t>
            </a:r>
            <a:r>
              <a:rPr lang="sv-SE" sz="1400" dirty="0" err="1"/>
              <a:t>gobolka</a:t>
            </a:r>
            <a:r>
              <a:rPr lang="sv-SE" sz="1400" dirty="0"/>
              <a:t>.</a:t>
            </a:r>
          </a:p>
          <a:p>
            <a:r>
              <a:rPr lang="sv-SE" sz="1400" dirty="0" err="1"/>
              <a:t>Iswiidhan</a:t>
            </a:r>
            <a:r>
              <a:rPr lang="sv-SE" sz="1400" dirty="0"/>
              <a:t> </a:t>
            </a:r>
            <a:r>
              <a:rPr lang="sv-SE" sz="1400" dirty="0" err="1"/>
              <a:t>waxaa</a:t>
            </a:r>
            <a:r>
              <a:rPr lang="sv-SE" sz="1400" dirty="0"/>
              <a:t> </a:t>
            </a:r>
            <a:r>
              <a:rPr lang="sv-SE" sz="1400" dirty="0" err="1"/>
              <a:t>sidoo</a:t>
            </a:r>
            <a:r>
              <a:rPr lang="sv-SE" sz="1400" dirty="0"/>
              <a:t> kale </a:t>
            </a:r>
            <a:r>
              <a:rPr lang="sv-SE" sz="1400" dirty="0" err="1"/>
              <a:t>jira</a:t>
            </a:r>
            <a:r>
              <a:rPr lang="sv-SE" sz="1400" dirty="0"/>
              <a:t> "</a:t>
            </a:r>
            <a:r>
              <a:rPr lang="sv-SE" sz="1400" dirty="0" err="1"/>
              <a:t>goleha</a:t>
            </a:r>
            <a:r>
              <a:rPr lang="sv-SE" sz="1400" dirty="0"/>
              <a:t> </a:t>
            </a:r>
            <a:r>
              <a:rPr lang="sv-SE" sz="1400" dirty="0" err="1"/>
              <a:t>gobolka</a:t>
            </a:r>
            <a:r>
              <a:rPr lang="sv-SE" sz="1400" dirty="0"/>
              <a:t>" (</a:t>
            </a:r>
            <a:r>
              <a:rPr lang="sv-SE" sz="1400" dirty="0" err="1"/>
              <a:t>guddiyada</a:t>
            </a:r>
            <a:r>
              <a:rPr lang="sv-SE" sz="1400" dirty="0"/>
              <a:t> gobolada </a:t>
            </a:r>
            <a:r>
              <a:rPr lang="sv-SE" sz="1400" dirty="0" err="1"/>
              <a:t>qaarkood</a:t>
            </a:r>
            <a:r>
              <a:rPr lang="sv-SE" sz="1400" dirty="0"/>
              <a:t> </a:t>
            </a:r>
            <a:r>
              <a:rPr lang="sv-SE" sz="1400" dirty="0" err="1"/>
              <a:t>waxaa</a:t>
            </a:r>
            <a:r>
              <a:rPr lang="sv-SE" sz="1400" dirty="0"/>
              <a:t> </a:t>
            </a:r>
            <a:r>
              <a:rPr lang="sv-SE" sz="1400" dirty="0" err="1"/>
              <a:t>lagu</a:t>
            </a:r>
            <a:r>
              <a:rPr lang="sv-SE" sz="1400" dirty="0"/>
              <a:t> </a:t>
            </a:r>
            <a:r>
              <a:rPr lang="sv-SE" sz="1400" dirty="0" err="1"/>
              <a:t>magacaabaa</a:t>
            </a:r>
            <a:r>
              <a:rPr lang="sv-SE" sz="1400" dirty="0"/>
              <a:t> </a:t>
            </a:r>
            <a:r>
              <a:rPr lang="sv-SE" sz="1400" dirty="0" err="1"/>
              <a:t>gobollo</a:t>
            </a:r>
            <a:r>
              <a:rPr lang="sv-SE" sz="1400" dirty="0" smtClean="0"/>
              <a:t>).</a:t>
            </a:r>
          </a:p>
          <a:p>
            <a:endParaRPr lang="sv-SE" sz="1400" dirty="0"/>
          </a:p>
          <a:p>
            <a:r>
              <a:rPr lang="sv-SE" sz="1400" dirty="0"/>
              <a:t>"Landstinget" </a:t>
            </a:r>
            <a:r>
              <a:rPr lang="sv-SE" sz="1400" dirty="0" err="1"/>
              <a:t>waa</a:t>
            </a:r>
            <a:r>
              <a:rPr lang="sv-SE" sz="1400" dirty="0"/>
              <a:t> </a:t>
            </a:r>
            <a:r>
              <a:rPr lang="sv-SE" sz="1400" dirty="0" err="1"/>
              <a:t>urur</a:t>
            </a:r>
            <a:r>
              <a:rPr lang="sv-SE" sz="1400" dirty="0"/>
              <a:t> </a:t>
            </a:r>
            <a:r>
              <a:rPr lang="sv-SE" sz="1400" dirty="0" err="1"/>
              <a:t>siyaasadeed</a:t>
            </a:r>
            <a:r>
              <a:rPr lang="sv-SE" sz="1400" dirty="0"/>
              <a:t> </a:t>
            </a:r>
            <a:r>
              <a:rPr lang="sv-SE" sz="1400" dirty="0" err="1"/>
              <a:t>oo</a:t>
            </a:r>
            <a:r>
              <a:rPr lang="sv-SE" sz="1400" dirty="0"/>
              <a:t> </a:t>
            </a:r>
            <a:r>
              <a:rPr lang="sv-SE" sz="1400" dirty="0" err="1"/>
              <a:t>xaq</a:t>
            </a:r>
            <a:r>
              <a:rPr lang="sv-SE" sz="1400" dirty="0"/>
              <a:t> u </a:t>
            </a:r>
            <a:r>
              <a:rPr lang="sv-SE" sz="1400" dirty="0" err="1"/>
              <a:t>leh</a:t>
            </a:r>
            <a:r>
              <a:rPr lang="sv-SE" sz="1400" dirty="0"/>
              <a:t> </a:t>
            </a:r>
            <a:r>
              <a:rPr lang="sv-SE" sz="1400" dirty="0" err="1"/>
              <a:t>inuu</a:t>
            </a:r>
            <a:r>
              <a:rPr lang="sv-SE" sz="1400" dirty="0"/>
              <a:t> </a:t>
            </a:r>
            <a:r>
              <a:rPr lang="sv-SE" sz="1400" dirty="0" err="1"/>
              <a:t>canshuur</a:t>
            </a:r>
            <a:r>
              <a:rPr lang="sv-SE" sz="1400" dirty="0"/>
              <a:t> ka </a:t>
            </a:r>
            <a:r>
              <a:rPr lang="sv-SE" sz="1400" dirty="0" err="1"/>
              <a:t>codsado</a:t>
            </a:r>
            <a:r>
              <a:rPr lang="sv-SE" sz="1400" dirty="0"/>
              <a:t> </a:t>
            </a:r>
            <a:r>
              <a:rPr lang="sv-SE" sz="1400" dirty="0" err="1"/>
              <a:t>daryeelka</a:t>
            </a:r>
            <a:r>
              <a:rPr lang="sv-SE" sz="1400" dirty="0"/>
              <a:t> </a:t>
            </a:r>
            <a:r>
              <a:rPr lang="sv-SE" sz="1400" dirty="0" err="1"/>
              <a:t>caafimaadka</a:t>
            </a:r>
            <a:r>
              <a:rPr lang="sv-SE" sz="1400" dirty="0"/>
              <a:t>. </a:t>
            </a:r>
            <a:r>
              <a:rPr lang="sv-SE" sz="1400" dirty="0" err="1"/>
              <a:t>Laakiin</a:t>
            </a:r>
            <a:r>
              <a:rPr lang="sv-SE" sz="1400" dirty="0"/>
              <a:t> </a:t>
            </a:r>
            <a:r>
              <a:rPr lang="sv-SE" sz="1400" dirty="0" err="1"/>
              <a:t>sidoo</a:t>
            </a:r>
            <a:r>
              <a:rPr lang="sv-SE" sz="1400" dirty="0"/>
              <a:t> kale </a:t>
            </a:r>
            <a:r>
              <a:rPr lang="sv-SE" sz="1400" dirty="0" err="1"/>
              <a:t>waxay</a:t>
            </a:r>
            <a:r>
              <a:rPr lang="sv-SE" sz="1400" dirty="0"/>
              <a:t> </a:t>
            </a:r>
            <a:r>
              <a:rPr lang="sv-SE" sz="1400" dirty="0" err="1"/>
              <a:t>masuul</a:t>
            </a:r>
            <a:r>
              <a:rPr lang="sv-SE" sz="1400" dirty="0"/>
              <a:t> ka </a:t>
            </a:r>
            <a:r>
              <a:rPr lang="sv-SE" sz="1400" dirty="0" err="1"/>
              <a:t>yihiin</a:t>
            </a:r>
            <a:r>
              <a:rPr lang="sv-SE" sz="1400" dirty="0"/>
              <a:t>, </a:t>
            </a:r>
            <a:r>
              <a:rPr lang="sv-SE" sz="1400" dirty="0" err="1"/>
              <a:t>tusaale</a:t>
            </a:r>
            <a:r>
              <a:rPr lang="sv-SE" sz="1400" dirty="0"/>
              <a:t> </a:t>
            </a:r>
            <a:r>
              <a:rPr lang="sv-SE" sz="1400" dirty="0" err="1"/>
              <a:t>ahaan</a:t>
            </a:r>
            <a:r>
              <a:rPr lang="sv-SE" sz="1400" dirty="0"/>
              <a:t> </a:t>
            </a:r>
            <a:r>
              <a:rPr lang="sv-SE" sz="1400" dirty="0" err="1"/>
              <a:t>arrimaha</a:t>
            </a:r>
            <a:r>
              <a:rPr lang="sv-SE" sz="1400" dirty="0"/>
              <a:t> </a:t>
            </a:r>
            <a:r>
              <a:rPr lang="sv-SE" sz="1400" dirty="0" err="1"/>
              <a:t>dhaqanka</a:t>
            </a:r>
            <a:r>
              <a:rPr lang="sv-SE" sz="1400" dirty="0"/>
              <a:t> </a:t>
            </a:r>
            <a:r>
              <a:rPr lang="sv-SE" sz="1400" dirty="0" err="1"/>
              <a:t>iyo</a:t>
            </a:r>
            <a:r>
              <a:rPr lang="sv-SE" sz="1400" dirty="0"/>
              <a:t> </a:t>
            </a:r>
            <a:r>
              <a:rPr lang="sv-SE" sz="1400" dirty="0" err="1"/>
              <a:t>gaadiidka</a:t>
            </a:r>
            <a:r>
              <a:rPr lang="sv-SE" sz="1400" dirty="0"/>
              <a:t> </a:t>
            </a:r>
            <a:r>
              <a:rPr lang="sv-SE" sz="1400" dirty="0" err="1"/>
              <a:t>maxalliga</a:t>
            </a:r>
            <a:r>
              <a:rPr lang="sv-SE" sz="1400" dirty="0"/>
              <a:t> ah</a:t>
            </a:r>
            <a:r>
              <a:rPr lang="sv-SE" sz="1400" dirty="0" smtClean="0"/>
              <a:t>.</a:t>
            </a:r>
          </a:p>
          <a:p>
            <a:endParaRPr lang="sv-SE" sz="1400" dirty="0"/>
          </a:p>
          <a:p>
            <a:endParaRPr lang="sv-SE" sz="1400" dirty="0" smtClean="0"/>
          </a:p>
          <a:p>
            <a:r>
              <a:rPr lang="sv-SE" sz="1400" dirty="0" err="1"/>
              <a:t>Dalka</a:t>
            </a:r>
            <a:r>
              <a:rPr lang="sv-SE" sz="1400" dirty="0"/>
              <a:t> </a:t>
            </a:r>
            <a:r>
              <a:rPr lang="sv-SE" sz="1400" dirty="0" err="1"/>
              <a:t>Iswiidan</a:t>
            </a:r>
            <a:r>
              <a:rPr lang="sv-SE" sz="1400" dirty="0"/>
              <a:t> </a:t>
            </a:r>
            <a:r>
              <a:rPr lang="sv-SE" sz="1400" dirty="0" err="1"/>
              <a:t>waxaa</a:t>
            </a:r>
            <a:r>
              <a:rPr lang="sv-SE" sz="1400" dirty="0"/>
              <a:t> </a:t>
            </a:r>
            <a:r>
              <a:rPr lang="sv-SE" sz="1400" dirty="0" err="1"/>
              <a:t>ku</a:t>
            </a:r>
            <a:r>
              <a:rPr lang="sv-SE" sz="1400" dirty="0"/>
              <a:t> </a:t>
            </a:r>
            <a:r>
              <a:rPr lang="sv-SE" sz="1400" dirty="0" err="1"/>
              <a:t>yaal</a:t>
            </a:r>
            <a:r>
              <a:rPr lang="sv-SE" sz="1400" dirty="0"/>
              <a:t> 21 </a:t>
            </a:r>
            <a:r>
              <a:rPr lang="sv-SE" sz="1400" dirty="0" err="1"/>
              <a:t>gobol</a:t>
            </a:r>
            <a:r>
              <a:rPr lang="sv-SE" sz="1400" dirty="0"/>
              <a:t>. Waxaa </a:t>
            </a:r>
            <a:r>
              <a:rPr lang="sv-SE" sz="1400" dirty="0" err="1"/>
              <a:t>loo</a:t>
            </a:r>
            <a:r>
              <a:rPr lang="sv-SE" sz="1400" dirty="0"/>
              <a:t> </a:t>
            </a:r>
            <a:r>
              <a:rPr lang="sv-SE" sz="1400" dirty="0" err="1"/>
              <a:t>yaqaan</a:t>
            </a:r>
            <a:r>
              <a:rPr lang="sv-SE" sz="1400" dirty="0"/>
              <a:t> "Gävleborg County". </a:t>
            </a:r>
            <a:r>
              <a:rPr lang="sv-SE" sz="1400" dirty="0" err="1"/>
              <a:t>Gobol</a:t>
            </a:r>
            <a:r>
              <a:rPr lang="sv-SE" sz="1400" dirty="0"/>
              <a:t> kasta </a:t>
            </a:r>
            <a:r>
              <a:rPr lang="sv-SE" sz="1400" dirty="0" err="1"/>
              <a:t>waxay</a:t>
            </a:r>
            <a:r>
              <a:rPr lang="sv-SE" sz="1400" dirty="0"/>
              <a:t> </a:t>
            </a:r>
            <a:r>
              <a:rPr lang="sv-SE" sz="1400" dirty="0" err="1"/>
              <a:t>leedahay</a:t>
            </a:r>
            <a:r>
              <a:rPr lang="sv-SE" sz="1400" dirty="0"/>
              <a:t> </a:t>
            </a:r>
            <a:r>
              <a:rPr lang="sv-SE" sz="1400" dirty="0" err="1"/>
              <a:t>guddiga</a:t>
            </a:r>
            <a:r>
              <a:rPr lang="sv-SE" sz="1400" dirty="0"/>
              <a:t> </a:t>
            </a:r>
            <a:r>
              <a:rPr lang="sv-SE" sz="1400" dirty="0" err="1"/>
              <a:t>maamulka</a:t>
            </a:r>
            <a:r>
              <a:rPr lang="sv-SE" sz="1400" dirty="0"/>
              <a:t> </a:t>
            </a:r>
            <a:r>
              <a:rPr lang="sv-SE" sz="1400" dirty="0" err="1"/>
              <a:t>gobolka</a:t>
            </a:r>
            <a:r>
              <a:rPr lang="sv-SE" sz="1400" dirty="0"/>
              <a:t> </a:t>
            </a:r>
            <a:r>
              <a:rPr lang="sv-SE" sz="1400" dirty="0" err="1"/>
              <a:t>ee</a:t>
            </a:r>
            <a:r>
              <a:rPr lang="sv-SE" sz="1400" dirty="0"/>
              <a:t> </a:t>
            </a:r>
            <a:r>
              <a:rPr lang="sv-SE" sz="1400" dirty="0" err="1"/>
              <a:t>degmada</a:t>
            </a:r>
            <a:r>
              <a:rPr lang="sv-SE" sz="1400" dirty="0"/>
              <a:t>. </a:t>
            </a:r>
            <a:r>
              <a:rPr lang="sv-SE" sz="1400" dirty="0" err="1"/>
              <a:t>Xukuumaddu</a:t>
            </a:r>
            <a:r>
              <a:rPr lang="sv-SE" sz="1400" dirty="0"/>
              <a:t> </a:t>
            </a:r>
            <a:r>
              <a:rPr lang="sv-SE" sz="1400" dirty="0" err="1"/>
              <a:t>waxay</a:t>
            </a:r>
            <a:r>
              <a:rPr lang="sv-SE" sz="1400" dirty="0"/>
              <a:t> </a:t>
            </a:r>
            <a:r>
              <a:rPr lang="sv-SE" sz="1400" dirty="0" err="1"/>
              <a:t>magacaabeysaa</a:t>
            </a:r>
            <a:r>
              <a:rPr lang="sv-SE" sz="1400" dirty="0"/>
              <a:t> </a:t>
            </a:r>
            <a:r>
              <a:rPr lang="sv-SE" sz="1400" dirty="0" err="1"/>
              <a:t>guddoomiyayaasha</a:t>
            </a:r>
            <a:r>
              <a:rPr lang="sv-SE" sz="1400" dirty="0"/>
              <a:t> </a:t>
            </a:r>
            <a:r>
              <a:rPr lang="sv-SE" sz="1400" dirty="0" err="1"/>
              <a:t>gobollada</a:t>
            </a:r>
            <a:r>
              <a:rPr lang="sv-SE" sz="1400" dirty="0"/>
              <a:t> </a:t>
            </a:r>
            <a:r>
              <a:rPr lang="sv-SE" sz="1400" dirty="0" err="1"/>
              <a:t>oo</a:t>
            </a:r>
            <a:r>
              <a:rPr lang="sv-SE" sz="1400" dirty="0"/>
              <a:t> </a:t>
            </a:r>
            <a:r>
              <a:rPr lang="sv-SE" sz="1400" dirty="0" err="1"/>
              <a:t>guddoomiya</a:t>
            </a:r>
            <a:r>
              <a:rPr lang="sv-SE" sz="1400" dirty="0"/>
              <a:t> </a:t>
            </a:r>
            <a:r>
              <a:rPr lang="sv-SE" sz="1400" dirty="0" err="1"/>
              <a:t>guddiyadda</a:t>
            </a:r>
            <a:r>
              <a:rPr lang="sv-SE" sz="1400" dirty="0"/>
              <a:t> </a:t>
            </a:r>
            <a:r>
              <a:rPr lang="sv-SE" sz="1400" dirty="0" err="1"/>
              <a:t>maamulka</a:t>
            </a:r>
            <a:r>
              <a:rPr lang="sv-SE" sz="1400" dirty="0"/>
              <a:t> </a:t>
            </a:r>
            <a:r>
              <a:rPr lang="sv-SE" sz="1400" dirty="0" err="1"/>
              <a:t>gobolka</a:t>
            </a:r>
            <a:r>
              <a:rPr lang="sv-SE" sz="1400" dirty="0" smtClean="0"/>
              <a:t>.</a:t>
            </a:r>
          </a:p>
          <a:p>
            <a:endParaRPr lang="sv-SE" sz="1400" dirty="0"/>
          </a:p>
          <a:p>
            <a:r>
              <a:rPr lang="en-US" sz="1400" dirty="0" err="1"/>
              <a:t>Iswiidhan</a:t>
            </a:r>
            <a:r>
              <a:rPr lang="en-US" sz="1400" dirty="0"/>
              <a:t> </a:t>
            </a:r>
            <a:r>
              <a:rPr lang="en-US" sz="1400" dirty="0" err="1"/>
              <a:t>waxaa</a:t>
            </a:r>
            <a:r>
              <a:rPr lang="en-US" sz="1400" dirty="0"/>
              <a:t> </a:t>
            </a:r>
            <a:r>
              <a:rPr lang="en-US" sz="1400" dirty="0" err="1"/>
              <a:t>sidoo</a:t>
            </a:r>
            <a:r>
              <a:rPr lang="en-US" sz="1400" dirty="0"/>
              <a:t> kale </a:t>
            </a:r>
            <a:r>
              <a:rPr lang="en-US" sz="1400" dirty="0" err="1"/>
              <a:t>jira</a:t>
            </a:r>
            <a:r>
              <a:rPr lang="en-US" sz="1400" dirty="0"/>
              <a:t> "</a:t>
            </a:r>
            <a:r>
              <a:rPr lang="en-US" sz="1400" dirty="0" err="1"/>
              <a:t>goleha</a:t>
            </a:r>
            <a:r>
              <a:rPr lang="en-US" sz="1400" dirty="0"/>
              <a:t> </a:t>
            </a:r>
            <a:r>
              <a:rPr lang="en-US" sz="1400" dirty="0" err="1"/>
              <a:t>gobolka</a:t>
            </a:r>
            <a:r>
              <a:rPr lang="en-US" sz="1400" dirty="0"/>
              <a:t>" (</a:t>
            </a:r>
            <a:r>
              <a:rPr lang="en-US" sz="1400" dirty="0" err="1"/>
              <a:t>guddiyada</a:t>
            </a:r>
            <a:r>
              <a:rPr lang="en-US" sz="1400" dirty="0"/>
              <a:t> </a:t>
            </a:r>
            <a:r>
              <a:rPr lang="en-US" sz="1400" dirty="0" err="1"/>
              <a:t>gobolada</a:t>
            </a:r>
            <a:r>
              <a:rPr lang="en-US" sz="1400" dirty="0"/>
              <a:t> </a:t>
            </a:r>
            <a:r>
              <a:rPr lang="en-US" sz="1400" dirty="0" err="1"/>
              <a:t>qaarkood</a:t>
            </a:r>
            <a:r>
              <a:rPr lang="en-US" sz="1400" dirty="0"/>
              <a:t> </a:t>
            </a:r>
            <a:r>
              <a:rPr lang="en-US" sz="1400" dirty="0" err="1"/>
              <a:t>waxaa</a:t>
            </a:r>
            <a:r>
              <a:rPr lang="en-US" sz="1400" dirty="0"/>
              <a:t> </a:t>
            </a:r>
            <a:r>
              <a:rPr lang="en-US" sz="1400" dirty="0" err="1"/>
              <a:t>lagu</a:t>
            </a:r>
            <a:r>
              <a:rPr lang="en-US" sz="1400" dirty="0"/>
              <a:t> </a:t>
            </a:r>
            <a:r>
              <a:rPr lang="en-US" sz="1400" dirty="0" err="1"/>
              <a:t>magacaabaa</a:t>
            </a:r>
            <a:r>
              <a:rPr lang="en-US" sz="1400" dirty="0"/>
              <a:t> </a:t>
            </a:r>
            <a:r>
              <a:rPr lang="en-US" sz="1400" dirty="0" err="1"/>
              <a:t>gobollo</a:t>
            </a:r>
            <a:r>
              <a:rPr lang="en-US" sz="1400" dirty="0"/>
              <a:t>).</a:t>
            </a:r>
            <a:endParaRPr lang="sv-SE" sz="1400" dirty="0"/>
          </a:p>
          <a:p>
            <a:r>
              <a:rPr lang="sv-SE" sz="1400" dirty="0"/>
              <a:t>"Landstinget" </a:t>
            </a:r>
            <a:r>
              <a:rPr lang="sv-SE" sz="1400" dirty="0" err="1"/>
              <a:t>waa</a:t>
            </a:r>
            <a:r>
              <a:rPr lang="sv-SE" sz="1400" dirty="0"/>
              <a:t> </a:t>
            </a:r>
            <a:r>
              <a:rPr lang="sv-SE" sz="1400" dirty="0" err="1"/>
              <a:t>urur</a:t>
            </a:r>
            <a:r>
              <a:rPr lang="sv-SE" sz="1400" dirty="0"/>
              <a:t> </a:t>
            </a:r>
            <a:r>
              <a:rPr lang="sv-SE" sz="1400" dirty="0" err="1"/>
              <a:t>siyaasadeed</a:t>
            </a:r>
            <a:r>
              <a:rPr lang="sv-SE" sz="1400" dirty="0"/>
              <a:t> </a:t>
            </a:r>
            <a:r>
              <a:rPr lang="sv-SE" sz="1400" dirty="0" err="1"/>
              <a:t>oo</a:t>
            </a:r>
            <a:r>
              <a:rPr lang="sv-SE" sz="1400" dirty="0"/>
              <a:t> </a:t>
            </a:r>
            <a:r>
              <a:rPr lang="sv-SE" sz="1400" dirty="0" err="1"/>
              <a:t>xaq</a:t>
            </a:r>
            <a:r>
              <a:rPr lang="sv-SE" sz="1400" dirty="0"/>
              <a:t> u </a:t>
            </a:r>
            <a:r>
              <a:rPr lang="sv-SE" sz="1400" dirty="0" err="1"/>
              <a:t>leh</a:t>
            </a:r>
            <a:r>
              <a:rPr lang="sv-SE" sz="1400" dirty="0"/>
              <a:t> </a:t>
            </a:r>
            <a:r>
              <a:rPr lang="sv-SE" sz="1400" dirty="0" err="1"/>
              <a:t>inuu</a:t>
            </a:r>
            <a:r>
              <a:rPr lang="sv-SE" sz="1400" dirty="0"/>
              <a:t> </a:t>
            </a:r>
            <a:r>
              <a:rPr lang="sv-SE" sz="1400" dirty="0" err="1"/>
              <a:t>canshuur</a:t>
            </a:r>
            <a:r>
              <a:rPr lang="sv-SE" sz="1400" dirty="0"/>
              <a:t> ka </a:t>
            </a:r>
            <a:r>
              <a:rPr lang="sv-SE" sz="1400" dirty="0" err="1"/>
              <a:t>codsado</a:t>
            </a:r>
            <a:r>
              <a:rPr lang="sv-SE" sz="1400" dirty="0"/>
              <a:t> </a:t>
            </a:r>
            <a:r>
              <a:rPr lang="sv-SE" sz="1400" dirty="0" err="1"/>
              <a:t>daryeelka</a:t>
            </a:r>
            <a:r>
              <a:rPr lang="sv-SE" sz="1400" dirty="0"/>
              <a:t> </a:t>
            </a:r>
            <a:r>
              <a:rPr lang="sv-SE" sz="1400" dirty="0" err="1"/>
              <a:t>caafimaadka</a:t>
            </a:r>
            <a:r>
              <a:rPr lang="sv-SE" sz="1400" dirty="0"/>
              <a:t>. </a:t>
            </a:r>
            <a:r>
              <a:rPr lang="sv-SE" sz="1400" dirty="0" err="1"/>
              <a:t>Laakiin</a:t>
            </a:r>
            <a:r>
              <a:rPr lang="sv-SE" sz="1400" dirty="0"/>
              <a:t> </a:t>
            </a:r>
            <a:r>
              <a:rPr lang="sv-SE" sz="1400" dirty="0" err="1"/>
              <a:t>sidoo</a:t>
            </a:r>
            <a:r>
              <a:rPr lang="sv-SE" sz="1400" dirty="0"/>
              <a:t> kale </a:t>
            </a:r>
            <a:r>
              <a:rPr lang="sv-SE" sz="1400" dirty="0" err="1"/>
              <a:t>waxay</a:t>
            </a:r>
            <a:r>
              <a:rPr lang="sv-SE" sz="1400" dirty="0"/>
              <a:t> </a:t>
            </a:r>
            <a:r>
              <a:rPr lang="sv-SE" sz="1400" dirty="0" err="1"/>
              <a:t>masuul</a:t>
            </a:r>
            <a:r>
              <a:rPr lang="sv-SE" sz="1400" dirty="0"/>
              <a:t> ka </a:t>
            </a:r>
            <a:r>
              <a:rPr lang="sv-SE" sz="1400" dirty="0" err="1"/>
              <a:t>yihiin</a:t>
            </a:r>
            <a:r>
              <a:rPr lang="sv-SE" sz="1400" dirty="0"/>
              <a:t>, </a:t>
            </a:r>
            <a:r>
              <a:rPr lang="sv-SE" sz="1400" dirty="0" err="1"/>
              <a:t>tusaale</a:t>
            </a:r>
            <a:r>
              <a:rPr lang="sv-SE" sz="1400" dirty="0"/>
              <a:t> </a:t>
            </a:r>
            <a:r>
              <a:rPr lang="sv-SE" sz="1400" dirty="0" err="1"/>
              <a:t>ahaan</a:t>
            </a:r>
            <a:r>
              <a:rPr lang="sv-SE" sz="1400" dirty="0"/>
              <a:t> </a:t>
            </a:r>
            <a:r>
              <a:rPr lang="sv-SE" sz="1400" dirty="0" err="1"/>
              <a:t>arrimaha</a:t>
            </a:r>
            <a:r>
              <a:rPr lang="sv-SE" sz="1400" dirty="0"/>
              <a:t> </a:t>
            </a:r>
            <a:r>
              <a:rPr lang="sv-SE" sz="1400" dirty="0" err="1"/>
              <a:t>dhaqanka</a:t>
            </a:r>
            <a:r>
              <a:rPr lang="sv-SE" sz="1400" dirty="0"/>
              <a:t> </a:t>
            </a:r>
            <a:r>
              <a:rPr lang="sv-SE" sz="1400" dirty="0" err="1"/>
              <a:t>iyo</a:t>
            </a:r>
            <a:r>
              <a:rPr lang="sv-SE" sz="1400" dirty="0"/>
              <a:t> </a:t>
            </a:r>
            <a:r>
              <a:rPr lang="sv-SE" sz="1400" dirty="0" err="1"/>
              <a:t>gaadiidka</a:t>
            </a:r>
            <a:r>
              <a:rPr lang="sv-SE" sz="1400" dirty="0"/>
              <a:t> </a:t>
            </a:r>
            <a:r>
              <a:rPr lang="sv-SE" sz="1400" dirty="0" err="1"/>
              <a:t>maxalliga</a:t>
            </a:r>
            <a:r>
              <a:rPr lang="sv-SE" sz="1400" dirty="0"/>
              <a:t> ah.</a:t>
            </a:r>
          </a:p>
        </p:txBody>
      </p:sp>
      <p:pic>
        <p:nvPicPr>
          <p:cNvPr id="12" name="Bildobjekt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569" y="5343391"/>
            <a:ext cx="2892239" cy="1270071"/>
          </a:xfrm>
          <a:prstGeom prst="rect">
            <a:avLst/>
          </a:prstGeom>
        </p:spPr>
      </p:pic>
      <p:pic>
        <p:nvPicPr>
          <p:cNvPr id="13" name="Bildobjekt 12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046" y="140466"/>
            <a:ext cx="1785954" cy="625385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9156" y="1170298"/>
            <a:ext cx="6045230" cy="4024469"/>
          </a:xfrm>
          <a:prstGeom prst="rect">
            <a:avLst/>
          </a:prstGeom>
        </p:spPr>
      </p:pic>
      <p:sp>
        <p:nvSpPr>
          <p:cNvPr id="14" name="textruta 13"/>
          <p:cNvSpPr txBox="1"/>
          <p:nvPr/>
        </p:nvSpPr>
        <p:spPr>
          <a:xfrm>
            <a:off x="11217133" y="627351"/>
            <a:ext cx="790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Fler språk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240474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48487" y="32466"/>
            <a:ext cx="12105413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/>
          <p:cNvSpPr/>
          <p:nvPr/>
        </p:nvSpPr>
        <p:spPr>
          <a:xfrm>
            <a:off x="48488" y="6699998"/>
            <a:ext cx="10712382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 rot="5400000">
            <a:off x="-3275753" y="3375757"/>
            <a:ext cx="6756481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 </a:t>
            </a:r>
          </a:p>
        </p:txBody>
      </p:sp>
      <p:sp>
        <p:nvSpPr>
          <p:cNvPr id="7" name="Rektangel 6"/>
          <p:cNvSpPr/>
          <p:nvPr/>
        </p:nvSpPr>
        <p:spPr>
          <a:xfrm rot="5400000">
            <a:off x="8721659" y="3375760"/>
            <a:ext cx="6756481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rgbClr val="F78903"/>
                </a:solidFill>
              </a:rPr>
              <a:t> 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261" y="6083050"/>
            <a:ext cx="883878" cy="724948"/>
          </a:xfrm>
          <a:prstGeom prst="rect">
            <a:avLst/>
          </a:prstGeom>
        </p:spPr>
      </p:pic>
      <p:sp>
        <p:nvSpPr>
          <p:cNvPr id="9" name="textruta 8"/>
          <p:cNvSpPr txBox="1"/>
          <p:nvPr/>
        </p:nvSpPr>
        <p:spPr>
          <a:xfrm>
            <a:off x="320248" y="386638"/>
            <a:ext cx="557712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 smtClean="0">
                <a:solidFill>
                  <a:srgbClr val="FCA231"/>
                </a:solidFill>
              </a:rPr>
              <a:t>Kommun </a:t>
            </a:r>
            <a:r>
              <a:rPr lang="sv-SE" sz="3600" b="1" dirty="0" err="1">
                <a:solidFill>
                  <a:srgbClr val="FCA231"/>
                </a:solidFill>
              </a:rPr>
              <a:t>Degmada</a:t>
            </a:r>
            <a:endParaRPr lang="sv-SE" sz="3600" b="1" dirty="0">
              <a:solidFill>
                <a:srgbClr val="FCA231"/>
              </a:solidFill>
            </a:endParaRPr>
          </a:p>
          <a:p>
            <a:endParaRPr lang="sv-SE" sz="1600" b="1" dirty="0">
              <a:solidFill>
                <a:srgbClr val="FCA231"/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321171" y="954665"/>
            <a:ext cx="533359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err="1"/>
              <a:t>Iswiidhan</a:t>
            </a:r>
            <a:r>
              <a:rPr lang="sv-SE" sz="1600" dirty="0"/>
              <a:t> </a:t>
            </a:r>
            <a:r>
              <a:rPr lang="sv-SE" sz="1600" dirty="0" err="1"/>
              <a:t>waxay</a:t>
            </a:r>
            <a:r>
              <a:rPr lang="sv-SE" sz="1600" dirty="0"/>
              <a:t> </a:t>
            </a:r>
            <a:r>
              <a:rPr lang="sv-SE" sz="1600" dirty="0" err="1"/>
              <a:t>leedahay</a:t>
            </a:r>
            <a:r>
              <a:rPr lang="sv-SE" sz="1600" dirty="0"/>
              <a:t> 290 </a:t>
            </a:r>
            <a:r>
              <a:rPr lang="sv-SE" sz="1600" dirty="0" err="1"/>
              <a:t>degmo</a:t>
            </a:r>
            <a:r>
              <a:rPr lang="sv-SE" sz="1600" dirty="0"/>
              <a:t> </a:t>
            </a:r>
            <a:r>
              <a:rPr lang="sv-SE" sz="1600" dirty="0" err="1"/>
              <a:t>oo</a:t>
            </a:r>
            <a:r>
              <a:rPr lang="sv-SE" sz="1600" dirty="0"/>
              <a:t> </a:t>
            </a:r>
            <a:r>
              <a:rPr lang="sv-SE" sz="1600" dirty="0" err="1"/>
              <a:t>goaamin</a:t>
            </a:r>
            <a:r>
              <a:rPr lang="sv-SE" sz="1600" dirty="0"/>
              <a:t> kara </a:t>
            </a:r>
            <a:r>
              <a:rPr lang="sv-SE" sz="1600" dirty="0" err="1"/>
              <a:t>wax</a:t>
            </a:r>
            <a:r>
              <a:rPr lang="sv-SE" sz="1600" dirty="0"/>
              <a:t> </a:t>
            </a:r>
            <a:r>
              <a:rPr lang="sv-SE" sz="1600" dirty="0" err="1"/>
              <a:t>badan</a:t>
            </a:r>
            <a:r>
              <a:rPr lang="sv-SE" sz="1600" dirty="0"/>
              <a:t>.</a:t>
            </a:r>
          </a:p>
          <a:p>
            <a:r>
              <a:rPr lang="sv-SE" sz="1600" dirty="0" err="1"/>
              <a:t>Degmadu</a:t>
            </a:r>
            <a:r>
              <a:rPr lang="sv-SE" sz="1600" dirty="0"/>
              <a:t> </a:t>
            </a:r>
            <a:r>
              <a:rPr lang="sv-SE" sz="1600" dirty="0" err="1"/>
              <a:t>waxaa</a:t>
            </a:r>
            <a:r>
              <a:rPr lang="sv-SE" sz="1600" dirty="0"/>
              <a:t> </a:t>
            </a:r>
            <a:r>
              <a:rPr lang="sv-SE" sz="1600" dirty="0" err="1"/>
              <a:t>hoggaamiya</a:t>
            </a:r>
            <a:r>
              <a:rPr lang="sv-SE" sz="1600" dirty="0"/>
              <a:t> </a:t>
            </a:r>
            <a:r>
              <a:rPr lang="sv-SE" sz="1600" dirty="0" err="1"/>
              <a:t>golaha</a:t>
            </a:r>
            <a:r>
              <a:rPr lang="sv-SE" sz="1600" dirty="0"/>
              <a:t> </a:t>
            </a:r>
            <a:r>
              <a:rPr lang="sv-SE" sz="1600" dirty="0" err="1"/>
              <a:t>degmada</a:t>
            </a:r>
            <a:r>
              <a:rPr lang="sv-SE" sz="1600" dirty="0"/>
              <a:t> </a:t>
            </a:r>
            <a:r>
              <a:rPr lang="sv-SE" sz="1600" dirty="0" err="1"/>
              <a:t>ee</a:t>
            </a:r>
            <a:r>
              <a:rPr lang="sv-SE" sz="1600" dirty="0"/>
              <a:t> la </a:t>
            </a:r>
            <a:r>
              <a:rPr lang="sv-SE" sz="1600" dirty="0" err="1"/>
              <a:t>doorto</a:t>
            </a:r>
            <a:r>
              <a:rPr lang="sv-SE" sz="1600" dirty="0"/>
              <a:t> </a:t>
            </a:r>
            <a:r>
              <a:rPr lang="sv-SE" sz="1600" dirty="0" err="1"/>
              <a:t>iyo</a:t>
            </a:r>
            <a:r>
              <a:rPr lang="sv-SE" sz="1600" dirty="0"/>
              <a:t> </a:t>
            </a:r>
            <a:r>
              <a:rPr lang="sv-SE" sz="1600" dirty="0" err="1"/>
              <a:t>guddiyada</a:t>
            </a:r>
            <a:r>
              <a:rPr lang="sv-SE" sz="1600" dirty="0"/>
              <a:t> </a:t>
            </a:r>
            <a:r>
              <a:rPr lang="sv-SE" sz="1600" dirty="0" err="1"/>
              <a:t>loo</a:t>
            </a:r>
            <a:r>
              <a:rPr lang="sv-SE" sz="1600" dirty="0"/>
              <a:t> </a:t>
            </a:r>
            <a:r>
              <a:rPr lang="sv-SE" sz="1600" dirty="0" err="1"/>
              <a:t>xilsaaray</a:t>
            </a:r>
            <a:r>
              <a:rPr lang="sv-SE" sz="1600" dirty="0"/>
              <a:t> "</a:t>
            </a:r>
            <a:r>
              <a:rPr lang="sv-SE" sz="1600" dirty="0" err="1"/>
              <a:t>golaha</a:t>
            </a:r>
            <a:r>
              <a:rPr lang="sv-SE" sz="1600" dirty="0"/>
              <a:t> </a:t>
            </a:r>
            <a:r>
              <a:rPr lang="sv-SE" sz="1600" dirty="0" err="1"/>
              <a:t>magaalada</a:t>
            </a:r>
            <a:r>
              <a:rPr lang="sv-SE" sz="1600" dirty="0"/>
              <a:t>".</a:t>
            </a:r>
          </a:p>
          <a:p>
            <a:r>
              <a:rPr lang="sv-SE" sz="1600" dirty="0"/>
              <a:t>Söderhamns </a:t>
            </a:r>
            <a:r>
              <a:rPr lang="sv-SE" sz="1600" dirty="0" err="1"/>
              <a:t>hoggaamiyaasha</a:t>
            </a:r>
            <a:r>
              <a:rPr lang="sv-SE" sz="1600" dirty="0"/>
              <a:t> </a:t>
            </a:r>
            <a:r>
              <a:rPr lang="sv-SE" sz="1600" dirty="0" err="1"/>
              <a:t>degmada</a:t>
            </a:r>
            <a:r>
              <a:rPr lang="sv-SE" sz="1600" dirty="0"/>
              <a:t> </a:t>
            </a:r>
            <a:r>
              <a:rPr lang="sv-SE" sz="1600" dirty="0" err="1"/>
              <a:t>ayaa</a:t>
            </a:r>
            <a:r>
              <a:rPr lang="sv-SE" sz="1600" dirty="0"/>
              <a:t> </a:t>
            </a:r>
            <a:r>
              <a:rPr lang="sv-SE" sz="1600" dirty="0" err="1"/>
              <a:t>leh</a:t>
            </a:r>
            <a:r>
              <a:rPr lang="sv-SE" sz="1600" dirty="0"/>
              <a:t> 49 </a:t>
            </a:r>
            <a:r>
              <a:rPr lang="sv-SE" sz="1600" dirty="0" err="1"/>
              <a:t>xubnood</a:t>
            </a:r>
            <a:r>
              <a:rPr lang="sv-SE" sz="1600" dirty="0"/>
              <a:t> </a:t>
            </a:r>
            <a:r>
              <a:rPr lang="sv-SE" sz="1600" dirty="0" err="1"/>
              <a:t>oo</a:t>
            </a:r>
            <a:r>
              <a:rPr lang="sv-SE" sz="1600" dirty="0"/>
              <a:t> la </a:t>
            </a:r>
            <a:r>
              <a:rPr lang="sv-SE" sz="1600" dirty="0" err="1"/>
              <a:t>doorto</a:t>
            </a:r>
            <a:r>
              <a:rPr lang="sv-SE" sz="1600" dirty="0"/>
              <a:t>, </a:t>
            </a:r>
            <a:r>
              <a:rPr lang="sv-SE" sz="1600" dirty="0" err="1"/>
              <a:t>isla</a:t>
            </a:r>
            <a:r>
              <a:rPr lang="sv-SE" sz="1600" dirty="0"/>
              <a:t> markaana sida </a:t>
            </a:r>
            <a:r>
              <a:rPr lang="sv-SE" sz="1600" dirty="0" err="1"/>
              <a:t>baarlamanku</a:t>
            </a:r>
            <a:r>
              <a:rPr lang="sv-SE" sz="1600" dirty="0"/>
              <a:t> </a:t>
            </a:r>
            <a:r>
              <a:rPr lang="sv-SE" sz="1600" dirty="0" err="1"/>
              <a:t>leeyahay</a:t>
            </a:r>
            <a:r>
              <a:rPr lang="sv-SE" sz="1600" dirty="0"/>
              <a:t> </a:t>
            </a:r>
            <a:r>
              <a:rPr lang="sv-SE" sz="1600" dirty="0" err="1"/>
              <a:t>xukuumaddeeda</a:t>
            </a:r>
            <a:r>
              <a:rPr lang="sv-SE" sz="1600" dirty="0"/>
              <a:t>, </a:t>
            </a:r>
            <a:r>
              <a:rPr lang="sv-SE" sz="1600" dirty="0" err="1"/>
              <a:t>awoodda</a:t>
            </a:r>
            <a:r>
              <a:rPr lang="sv-SE" sz="1600" dirty="0"/>
              <a:t> </a:t>
            </a:r>
            <a:r>
              <a:rPr lang="sv-SE" sz="1600" dirty="0" err="1"/>
              <a:t>buuxda</a:t>
            </a:r>
            <a:r>
              <a:rPr lang="sv-SE" sz="1600" dirty="0"/>
              <a:t> </a:t>
            </a:r>
            <a:r>
              <a:rPr lang="sv-SE" sz="1600" dirty="0" err="1"/>
              <a:t>ee</a:t>
            </a:r>
            <a:r>
              <a:rPr lang="sv-SE" sz="1600" dirty="0"/>
              <a:t> </a:t>
            </a:r>
            <a:r>
              <a:rPr lang="sv-SE" sz="1600" dirty="0" err="1"/>
              <a:t>goleha</a:t>
            </a:r>
            <a:r>
              <a:rPr lang="sv-SE" sz="1600" dirty="0"/>
              <a:t> </a:t>
            </a:r>
            <a:r>
              <a:rPr lang="sv-SE" sz="1600" dirty="0" err="1"/>
              <a:t>dowladdeed</a:t>
            </a:r>
            <a:r>
              <a:rPr lang="sv-SE" sz="1600" dirty="0"/>
              <a:t> </a:t>
            </a:r>
            <a:r>
              <a:rPr lang="sv-SE" sz="1600" dirty="0" err="1"/>
              <a:t>waxay</a:t>
            </a:r>
            <a:r>
              <a:rPr lang="sv-SE" sz="1600" dirty="0"/>
              <a:t> </a:t>
            </a:r>
            <a:r>
              <a:rPr lang="sv-SE" sz="1600" dirty="0" err="1"/>
              <a:t>leedahay</a:t>
            </a:r>
            <a:r>
              <a:rPr lang="sv-SE" sz="1600" dirty="0"/>
              <a:t> </a:t>
            </a:r>
            <a:r>
              <a:rPr lang="sv-SE" sz="1600" dirty="0" err="1"/>
              <a:t>saamaynta</a:t>
            </a:r>
            <a:r>
              <a:rPr lang="sv-SE" sz="1600" dirty="0"/>
              <a:t> </a:t>
            </a:r>
            <a:r>
              <a:rPr lang="sv-SE" sz="1600" dirty="0" err="1"/>
              <a:t>go'aaminta</a:t>
            </a:r>
            <a:r>
              <a:rPr lang="sv-SE" sz="1600" dirty="0"/>
              <a:t>.</a:t>
            </a:r>
          </a:p>
          <a:p>
            <a:r>
              <a:rPr lang="sv-SE" sz="1600" dirty="0">
                <a:hlinkClick r:id="rId3"/>
              </a:rPr>
              <a:t>Waxaa </a:t>
            </a:r>
            <a:r>
              <a:rPr lang="sv-SE" sz="1600" dirty="0" err="1">
                <a:hlinkClick r:id="rId3"/>
              </a:rPr>
              <a:t>jira</a:t>
            </a:r>
            <a:r>
              <a:rPr lang="sv-SE" sz="1600" dirty="0">
                <a:hlinkClick r:id="rId3"/>
              </a:rPr>
              <a:t> kala </a:t>
            </a:r>
            <a:r>
              <a:rPr lang="sv-SE" sz="1600" dirty="0" err="1">
                <a:hlinkClick r:id="rId3"/>
              </a:rPr>
              <a:t>duwanaansho</a:t>
            </a:r>
            <a:r>
              <a:rPr lang="sv-SE" sz="1600" dirty="0">
                <a:hlinkClick r:id="rId3"/>
              </a:rPr>
              <a:t> </a:t>
            </a:r>
            <a:r>
              <a:rPr lang="sv-SE" sz="1600" dirty="0" err="1">
                <a:hlinkClick r:id="rId3"/>
              </a:rPr>
              <a:t>maareynta</a:t>
            </a:r>
            <a:r>
              <a:rPr lang="sv-SE" sz="1600" dirty="0">
                <a:hlinkClick r:id="rId3"/>
              </a:rPr>
              <a:t> </a:t>
            </a:r>
            <a:r>
              <a:rPr lang="sv-SE" sz="1600" dirty="0" err="1">
                <a:hlinkClick r:id="rId3"/>
              </a:rPr>
              <a:t>waxyaabo</a:t>
            </a:r>
            <a:r>
              <a:rPr lang="sv-SE" sz="1600" dirty="0">
                <a:hlinkClick r:id="rId3"/>
              </a:rPr>
              <a:t> kala </a:t>
            </a:r>
            <a:r>
              <a:rPr lang="sv-SE" sz="1600" dirty="0" err="1">
                <a:hlinkClick r:id="rId3"/>
              </a:rPr>
              <a:t>duwan</a:t>
            </a:r>
            <a:r>
              <a:rPr lang="sv-SE" sz="1600" dirty="0">
                <a:hlinkClick r:id="rId3"/>
              </a:rPr>
              <a:t>.</a:t>
            </a:r>
            <a:endParaRPr lang="sv-SE" sz="1600" dirty="0"/>
          </a:p>
          <a:p>
            <a:r>
              <a:rPr lang="sv-SE" sz="1600" dirty="0" err="1"/>
              <a:t>Tusaale</a:t>
            </a:r>
            <a:r>
              <a:rPr lang="sv-SE" sz="1600" dirty="0"/>
              <a:t> </a:t>
            </a:r>
            <a:r>
              <a:rPr lang="sv-SE" sz="1600" dirty="0" err="1"/>
              <a:t>ahaan</a:t>
            </a:r>
            <a:r>
              <a:rPr lang="sv-SE" sz="1600" dirty="0"/>
              <a:t>, "</a:t>
            </a:r>
            <a:r>
              <a:rPr lang="sv-SE" sz="1600" dirty="0" err="1"/>
              <a:t>Carruurta</a:t>
            </a:r>
            <a:r>
              <a:rPr lang="sv-SE" sz="1600" dirty="0"/>
              <a:t> </a:t>
            </a:r>
            <a:r>
              <a:rPr lang="sv-SE" sz="1600" dirty="0" err="1"/>
              <a:t>iyo</a:t>
            </a:r>
            <a:r>
              <a:rPr lang="sv-SE" sz="1600" dirty="0"/>
              <a:t> </a:t>
            </a:r>
            <a:r>
              <a:rPr lang="sv-SE" sz="1600" dirty="0" err="1"/>
              <a:t>Waxbarashada</a:t>
            </a:r>
            <a:r>
              <a:rPr lang="sv-SE" sz="1600" dirty="0"/>
              <a:t> </a:t>
            </a:r>
            <a:r>
              <a:rPr lang="sv-SE" sz="1600" dirty="0" err="1"/>
              <a:t>Maareynta</a:t>
            </a:r>
            <a:r>
              <a:rPr lang="sv-SE" sz="1600" dirty="0"/>
              <a:t>" </a:t>
            </a:r>
            <a:r>
              <a:rPr lang="sv-SE" sz="1600" dirty="0" err="1"/>
              <a:t>oo</a:t>
            </a:r>
            <a:r>
              <a:rPr lang="sv-SE" sz="1600" dirty="0"/>
              <a:t> </a:t>
            </a:r>
            <a:r>
              <a:rPr lang="sv-SE" sz="1600" dirty="0" err="1"/>
              <a:t>mas'uul</a:t>
            </a:r>
            <a:r>
              <a:rPr lang="sv-SE" sz="1600" dirty="0"/>
              <a:t> ka ah </a:t>
            </a:r>
            <a:r>
              <a:rPr lang="sv-SE" sz="1600" dirty="0" err="1"/>
              <a:t>dugsiga</a:t>
            </a:r>
            <a:r>
              <a:rPr lang="sv-SE" sz="1600" dirty="0"/>
              <a:t>.</a:t>
            </a:r>
          </a:p>
          <a:p>
            <a:r>
              <a:rPr lang="sv-SE" sz="1600" dirty="0" err="1"/>
              <a:t>Guddi</a:t>
            </a:r>
            <a:r>
              <a:rPr lang="sv-SE" sz="1600" dirty="0"/>
              <a:t> </a:t>
            </a:r>
            <a:r>
              <a:rPr lang="sv-SE" sz="1600" dirty="0" err="1"/>
              <a:t>walba</a:t>
            </a:r>
            <a:r>
              <a:rPr lang="sv-SE" sz="1600" dirty="0"/>
              <a:t> </a:t>
            </a:r>
            <a:r>
              <a:rPr lang="sv-SE" sz="1600" dirty="0" err="1"/>
              <a:t>waxaa</a:t>
            </a:r>
            <a:r>
              <a:rPr lang="sv-SE" sz="1600" dirty="0"/>
              <a:t> </a:t>
            </a:r>
            <a:r>
              <a:rPr lang="sv-SE" sz="1600" dirty="0" err="1"/>
              <a:t>guddoomiya</a:t>
            </a:r>
            <a:r>
              <a:rPr lang="sv-SE" sz="1600" dirty="0"/>
              <a:t> </a:t>
            </a:r>
            <a:r>
              <a:rPr lang="sv-SE" sz="1600" dirty="0" err="1"/>
              <a:t>guddi</a:t>
            </a:r>
            <a:r>
              <a:rPr lang="sv-SE" sz="1600" dirty="0"/>
              <a:t> </a:t>
            </a:r>
            <a:r>
              <a:rPr lang="sv-SE" sz="1600" dirty="0" err="1"/>
              <a:t>siyaasadeed</a:t>
            </a:r>
            <a:r>
              <a:rPr lang="sv-SE" sz="1600" dirty="0" smtClean="0"/>
              <a:t>.</a:t>
            </a:r>
          </a:p>
          <a:p>
            <a:endParaRPr lang="sv-SE" sz="1600" dirty="0"/>
          </a:p>
          <a:p>
            <a:r>
              <a:rPr lang="sv-SE" sz="1600" dirty="0" err="1"/>
              <a:t>Qofkasta</a:t>
            </a:r>
            <a:r>
              <a:rPr lang="sv-SE" sz="1600" dirty="0"/>
              <a:t> </a:t>
            </a:r>
            <a:r>
              <a:rPr lang="sv-SE" sz="1600" dirty="0" err="1"/>
              <a:t>oo</a:t>
            </a:r>
            <a:r>
              <a:rPr lang="sv-SE" sz="1600" dirty="0"/>
              <a:t> </a:t>
            </a:r>
            <a:r>
              <a:rPr lang="sv-SE" sz="1600" dirty="0" err="1"/>
              <a:t>degmo</a:t>
            </a:r>
            <a:r>
              <a:rPr lang="sv-SE" sz="1600" dirty="0"/>
              <a:t> ka </a:t>
            </a:r>
            <a:r>
              <a:rPr lang="sv-SE" sz="1600" dirty="0" err="1"/>
              <a:t>tirsan</a:t>
            </a:r>
            <a:r>
              <a:rPr lang="sv-SE" sz="1600" dirty="0"/>
              <a:t> </a:t>
            </a:r>
            <a:r>
              <a:rPr lang="sv-SE" sz="1600" dirty="0" err="1"/>
              <a:t>wuxuu</a:t>
            </a:r>
            <a:r>
              <a:rPr lang="sv-SE" sz="1600" dirty="0"/>
              <a:t> </a:t>
            </a:r>
            <a:r>
              <a:rPr lang="sv-SE" sz="1600" dirty="0" err="1"/>
              <a:t>canshuur</a:t>
            </a:r>
            <a:r>
              <a:rPr lang="sv-SE" sz="1600" dirty="0"/>
              <a:t> ka </a:t>
            </a:r>
            <a:r>
              <a:rPr lang="sv-SE" sz="1600" dirty="0" err="1"/>
              <a:t>bixiyaa</a:t>
            </a:r>
            <a:r>
              <a:rPr lang="sv-SE" sz="1600" dirty="0"/>
              <a:t> </a:t>
            </a:r>
            <a:r>
              <a:rPr lang="sv-SE" sz="1600" dirty="0" err="1"/>
              <a:t>degmada</a:t>
            </a:r>
            <a:r>
              <a:rPr lang="sv-SE" sz="1600" dirty="0"/>
              <a:t> si </a:t>
            </a:r>
            <a:r>
              <a:rPr lang="sv-SE" sz="1600" dirty="0" err="1"/>
              <a:t>uu</a:t>
            </a:r>
            <a:r>
              <a:rPr lang="sv-SE" sz="1600" dirty="0"/>
              <a:t> </a:t>
            </a:r>
            <a:r>
              <a:rPr lang="sv-SE" sz="1600" dirty="0" err="1"/>
              <a:t>lacag</a:t>
            </a:r>
            <a:r>
              <a:rPr lang="sv-SE" sz="1600" dirty="0"/>
              <a:t> </a:t>
            </a:r>
            <a:r>
              <a:rPr lang="sv-SE" sz="1600" dirty="0" err="1"/>
              <a:t>loogu</a:t>
            </a:r>
            <a:r>
              <a:rPr lang="sv-SE" sz="1600" dirty="0"/>
              <a:t> </a:t>
            </a:r>
            <a:r>
              <a:rPr lang="sv-SE" sz="1600" dirty="0" err="1"/>
              <a:t>helo</a:t>
            </a:r>
            <a:r>
              <a:rPr lang="sv-SE" sz="1600" dirty="0"/>
              <a:t> </a:t>
            </a:r>
            <a:r>
              <a:rPr lang="sv-SE" sz="1600" dirty="0" err="1"/>
              <a:t>dugsiyada</a:t>
            </a:r>
            <a:r>
              <a:rPr lang="sv-SE" sz="1600" dirty="0"/>
              <a:t>, </a:t>
            </a:r>
            <a:r>
              <a:rPr lang="sv-SE" sz="1600" dirty="0" err="1"/>
              <a:t>daryeelka</a:t>
            </a:r>
            <a:r>
              <a:rPr lang="sv-SE" sz="1600" dirty="0"/>
              <a:t> </a:t>
            </a:r>
            <a:r>
              <a:rPr lang="sv-SE" sz="1600" dirty="0" err="1"/>
              <a:t>guriga</a:t>
            </a:r>
            <a:r>
              <a:rPr lang="sv-SE" sz="1600" dirty="0"/>
              <a:t> </a:t>
            </a:r>
            <a:r>
              <a:rPr lang="sv-SE" sz="1600" dirty="0" err="1"/>
              <a:t>iyo</a:t>
            </a:r>
            <a:r>
              <a:rPr lang="sv-SE" sz="1600" dirty="0"/>
              <a:t> </a:t>
            </a:r>
            <a:r>
              <a:rPr lang="sv-SE" sz="1600" dirty="0" err="1"/>
              <a:t>tusaale</a:t>
            </a:r>
            <a:r>
              <a:rPr lang="sv-SE" sz="1600" dirty="0"/>
              <a:t> </a:t>
            </a:r>
            <a:r>
              <a:rPr lang="sv-SE" sz="1600" dirty="0" err="1"/>
              <a:t>ahaan</a:t>
            </a:r>
            <a:r>
              <a:rPr lang="sv-SE" sz="1600" dirty="0"/>
              <a:t> </a:t>
            </a:r>
            <a:r>
              <a:rPr lang="sv-SE" sz="1600" dirty="0" err="1"/>
              <a:t>kaalmo</a:t>
            </a:r>
            <a:r>
              <a:rPr lang="sv-SE" sz="1600" dirty="0"/>
              <a:t> </a:t>
            </a:r>
            <a:r>
              <a:rPr lang="sv-SE" sz="1600" dirty="0" err="1"/>
              <a:t>bulsho</a:t>
            </a:r>
            <a:r>
              <a:rPr lang="sv-SE" sz="1600" dirty="0"/>
              <a:t>. </a:t>
            </a:r>
            <a:r>
              <a:rPr lang="sv-SE" sz="1600" dirty="0" err="1"/>
              <a:t>Degmadu</a:t>
            </a:r>
            <a:r>
              <a:rPr lang="sv-SE" sz="1600" dirty="0"/>
              <a:t> </a:t>
            </a:r>
            <a:r>
              <a:rPr lang="sv-SE" sz="1600" dirty="0" err="1"/>
              <a:t>sidoo</a:t>
            </a:r>
            <a:r>
              <a:rPr lang="sv-SE" sz="1600" dirty="0"/>
              <a:t> kale </a:t>
            </a:r>
            <a:r>
              <a:rPr lang="sv-SE" sz="1600" dirty="0" err="1"/>
              <a:t>waxay</a:t>
            </a:r>
            <a:r>
              <a:rPr lang="sv-SE" sz="1600" dirty="0"/>
              <a:t> </a:t>
            </a:r>
            <a:r>
              <a:rPr lang="sv-SE" sz="1600" dirty="0" err="1"/>
              <a:t>helaysaa</a:t>
            </a:r>
            <a:r>
              <a:rPr lang="sv-SE" sz="1600" dirty="0"/>
              <a:t> </a:t>
            </a:r>
            <a:r>
              <a:rPr lang="sv-SE" sz="1600" dirty="0" err="1"/>
              <a:t>lacag</a:t>
            </a:r>
            <a:r>
              <a:rPr lang="sv-SE" sz="1600" dirty="0"/>
              <a:t> </a:t>
            </a:r>
            <a:r>
              <a:rPr lang="sv-SE" sz="1600" dirty="0" err="1"/>
              <a:t>iyada</a:t>
            </a:r>
            <a:r>
              <a:rPr lang="sv-SE" sz="1600" dirty="0"/>
              <a:t> </a:t>
            </a:r>
            <a:r>
              <a:rPr lang="sv-SE" sz="1600" dirty="0" err="1"/>
              <a:t>oo</a:t>
            </a:r>
            <a:r>
              <a:rPr lang="sv-SE" sz="1600" dirty="0"/>
              <a:t> </a:t>
            </a:r>
            <a:r>
              <a:rPr lang="sv-SE" sz="1600" dirty="0" err="1"/>
              <a:t>loo</a:t>
            </a:r>
            <a:r>
              <a:rPr lang="sv-SE" sz="1600" dirty="0"/>
              <a:t> </a:t>
            </a:r>
            <a:r>
              <a:rPr lang="sv-SE" sz="1600" dirty="0" err="1"/>
              <a:t>marayo</a:t>
            </a:r>
            <a:r>
              <a:rPr lang="sv-SE" sz="1600" dirty="0"/>
              <a:t> </a:t>
            </a:r>
            <a:r>
              <a:rPr lang="sv-SE" sz="1600" dirty="0" err="1"/>
              <a:t>tabarucaad</a:t>
            </a:r>
            <a:r>
              <a:rPr lang="sv-SE" sz="1600" dirty="0"/>
              <a:t> </a:t>
            </a:r>
            <a:r>
              <a:rPr lang="sv-SE" sz="1600" dirty="0" err="1"/>
              <a:t>iyo</a:t>
            </a:r>
            <a:r>
              <a:rPr lang="sv-SE" sz="1600" dirty="0"/>
              <a:t> </a:t>
            </a:r>
            <a:r>
              <a:rPr lang="sv-SE" sz="1600" dirty="0" err="1"/>
              <a:t>tabarucaad</a:t>
            </a:r>
            <a:r>
              <a:rPr lang="sv-SE" sz="1600" dirty="0"/>
              <a:t> ka </a:t>
            </a:r>
            <a:r>
              <a:rPr lang="sv-SE" sz="1600" dirty="0" err="1"/>
              <a:t>socota</a:t>
            </a:r>
            <a:r>
              <a:rPr lang="sv-SE" sz="1600" dirty="0"/>
              <a:t> </a:t>
            </a:r>
            <a:r>
              <a:rPr lang="sv-SE" sz="1600" dirty="0" err="1"/>
              <a:t>gobolka</a:t>
            </a:r>
            <a:r>
              <a:rPr lang="sv-SE" sz="1600" dirty="0"/>
              <a:t>.</a:t>
            </a:r>
          </a:p>
          <a:p>
            <a:r>
              <a:rPr lang="sv-SE" sz="1600" dirty="0"/>
              <a:t>Waxaa </a:t>
            </a:r>
            <a:r>
              <a:rPr lang="sv-SE" sz="1600" dirty="0" err="1"/>
              <a:t>jira</a:t>
            </a:r>
            <a:r>
              <a:rPr lang="sv-SE" sz="1600" dirty="0"/>
              <a:t> </a:t>
            </a:r>
            <a:r>
              <a:rPr lang="sv-SE" sz="1600" dirty="0" err="1"/>
              <a:t>canshuuro</a:t>
            </a:r>
            <a:r>
              <a:rPr lang="sv-SE" sz="1600" dirty="0"/>
              <a:t> kala </a:t>
            </a:r>
            <a:r>
              <a:rPr lang="sv-SE" sz="1600" dirty="0" err="1"/>
              <a:t>duwan</a:t>
            </a:r>
            <a:r>
              <a:rPr lang="sv-SE" sz="1600" dirty="0"/>
              <a:t> </a:t>
            </a:r>
            <a:r>
              <a:rPr lang="sv-SE" sz="1600" dirty="0" err="1"/>
              <a:t>degmooyinka</a:t>
            </a:r>
            <a:r>
              <a:rPr lang="sv-SE" sz="1600" dirty="0"/>
              <a:t> kala </a:t>
            </a:r>
            <a:r>
              <a:rPr lang="sv-SE" sz="1600" dirty="0" err="1"/>
              <a:t>duwan</a:t>
            </a:r>
            <a:r>
              <a:rPr lang="sv-SE" sz="1600" dirty="0"/>
              <a:t>.</a:t>
            </a:r>
          </a:p>
          <a:p>
            <a:r>
              <a:rPr lang="sv-SE" sz="1600" dirty="0" err="1"/>
              <a:t>Canshuurta</a:t>
            </a:r>
            <a:r>
              <a:rPr lang="sv-SE" sz="1600" dirty="0"/>
              <a:t> </a:t>
            </a:r>
            <a:r>
              <a:rPr lang="sv-SE" sz="1600" dirty="0" err="1"/>
              <a:t>degmada</a:t>
            </a:r>
            <a:r>
              <a:rPr lang="sv-SE" sz="1600" dirty="0"/>
              <a:t> Söderhamn 21.66% </a:t>
            </a:r>
            <a:r>
              <a:rPr lang="sv-SE" sz="1600" dirty="0" err="1"/>
              <a:t>iyo</a:t>
            </a:r>
            <a:r>
              <a:rPr lang="sv-SE" sz="1600" dirty="0"/>
              <a:t> </a:t>
            </a:r>
            <a:r>
              <a:rPr lang="sv-SE" sz="1600" dirty="0" err="1"/>
              <a:t>canshuurta</a:t>
            </a:r>
            <a:r>
              <a:rPr lang="sv-SE" sz="1600" dirty="0"/>
              <a:t> </a:t>
            </a:r>
            <a:r>
              <a:rPr lang="sv-SE" sz="1600" dirty="0" err="1"/>
              <a:t>gobolka</a:t>
            </a:r>
            <a:r>
              <a:rPr lang="sv-SE" sz="1600" dirty="0"/>
              <a:t> 11.51.</a:t>
            </a:r>
          </a:p>
          <a:p>
            <a:r>
              <a:rPr lang="sv-SE" sz="1600" dirty="0"/>
              <a:t>Isku </a:t>
            </a:r>
            <a:r>
              <a:rPr lang="sv-SE" sz="1600" dirty="0" err="1"/>
              <a:t>celcelinta</a:t>
            </a:r>
            <a:r>
              <a:rPr lang="sv-SE" sz="1600" dirty="0"/>
              <a:t> 20.74 + 11.39.</a:t>
            </a:r>
          </a:p>
        </p:txBody>
      </p:sp>
      <p:pic>
        <p:nvPicPr>
          <p:cNvPr id="12" name="Bildobjekt 11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474" y="1881876"/>
            <a:ext cx="6067380" cy="4031922"/>
          </a:xfrm>
          <a:prstGeom prst="rect">
            <a:avLst/>
          </a:prstGeom>
        </p:spPr>
      </p:pic>
      <p:pic>
        <p:nvPicPr>
          <p:cNvPr id="11" name="Bildobjekt 10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046" y="140466"/>
            <a:ext cx="1785954" cy="625385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834" y="1087067"/>
            <a:ext cx="3656865" cy="1589617"/>
          </a:xfrm>
          <a:prstGeom prst="rect">
            <a:avLst/>
          </a:prstGeom>
        </p:spPr>
      </p:pic>
      <p:sp>
        <p:nvSpPr>
          <p:cNvPr id="13" name="textruta 12"/>
          <p:cNvSpPr txBox="1"/>
          <p:nvPr/>
        </p:nvSpPr>
        <p:spPr>
          <a:xfrm>
            <a:off x="11217133" y="627351"/>
            <a:ext cx="790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Fler språk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15441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48487" y="32466"/>
            <a:ext cx="12105413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/>
          <p:cNvSpPr/>
          <p:nvPr/>
        </p:nvSpPr>
        <p:spPr>
          <a:xfrm>
            <a:off x="48488" y="6699998"/>
            <a:ext cx="10712382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 rot="5400000">
            <a:off x="-3275753" y="3375757"/>
            <a:ext cx="6756481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 </a:t>
            </a:r>
          </a:p>
        </p:txBody>
      </p:sp>
      <p:sp>
        <p:nvSpPr>
          <p:cNvPr id="7" name="Rektangel 6"/>
          <p:cNvSpPr/>
          <p:nvPr/>
        </p:nvSpPr>
        <p:spPr>
          <a:xfrm rot="5400000">
            <a:off x="8721659" y="3375760"/>
            <a:ext cx="6756481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rgbClr val="F78903"/>
                </a:solidFill>
              </a:rPr>
              <a:t> 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261" y="6083050"/>
            <a:ext cx="883878" cy="724948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675" y="2855238"/>
            <a:ext cx="1270000" cy="1905000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65" y="2863732"/>
            <a:ext cx="1270000" cy="1905000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131" y="2863732"/>
            <a:ext cx="1270000" cy="1905000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599" y="2871587"/>
            <a:ext cx="1270000" cy="1905000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365" y="2871587"/>
            <a:ext cx="1270000" cy="1905000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766" y="2863732"/>
            <a:ext cx="1270000" cy="1905000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122" y="2863732"/>
            <a:ext cx="1270000" cy="1905000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523" y="2863732"/>
            <a:ext cx="1270000" cy="1905000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904" y="2855238"/>
            <a:ext cx="1270000" cy="1905000"/>
          </a:xfrm>
          <a:prstGeom prst="rect">
            <a:avLst/>
          </a:prstGeom>
        </p:spPr>
      </p:pic>
      <p:sp>
        <p:nvSpPr>
          <p:cNvPr id="18" name="textruta 17"/>
          <p:cNvSpPr txBox="1"/>
          <p:nvPr/>
        </p:nvSpPr>
        <p:spPr>
          <a:xfrm>
            <a:off x="320248" y="386638"/>
            <a:ext cx="5834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 err="1" smtClean="0">
                <a:solidFill>
                  <a:srgbClr val="FCA231"/>
                </a:solidFill>
              </a:rPr>
              <a:t>Hogaamiyayaasha</a:t>
            </a:r>
            <a:r>
              <a:rPr lang="sv-SE" sz="3600" b="1" dirty="0" smtClean="0">
                <a:solidFill>
                  <a:srgbClr val="FCA231"/>
                </a:solidFill>
              </a:rPr>
              <a:t> </a:t>
            </a:r>
            <a:r>
              <a:rPr lang="sv-SE" sz="3600" b="1" dirty="0" err="1" smtClean="0">
                <a:solidFill>
                  <a:srgbClr val="FCA231"/>
                </a:solidFill>
              </a:rPr>
              <a:t>Goobaha</a:t>
            </a:r>
            <a:endParaRPr lang="sv-SE" sz="1600" b="1" dirty="0">
              <a:solidFill>
                <a:srgbClr val="FCA231"/>
              </a:solidFill>
            </a:endParaRPr>
          </a:p>
        </p:txBody>
      </p:sp>
      <p:pic>
        <p:nvPicPr>
          <p:cNvPr id="19" name="Bildobjekt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231" y="455224"/>
            <a:ext cx="5234354" cy="2275342"/>
          </a:xfrm>
          <a:prstGeom prst="rect">
            <a:avLst/>
          </a:prstGeom>
        </p:spPr>
      </p:pic>
      <p:sp>
        <p:nvSpPr>
          <p:cNvPr id="20" name="textruta 19"/>
          <p:cNvSpPr txBox="1"/>
          <p:nvPr/>
        </p:nvSpPr>
        <p:spPr>
          <a:xfrm>
            <a:off x="385566" y="1006181"/>
            <a:ext cx="53335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Ka </a:t>
            </a:r>
            <a:r>
              <a:rPr lang="sv-SE" dirty="0" err="1"/>
              <a:t>dib</a:t>
            </a:r>
            <a:r>
              <a:rPr lang="sv-SE" dirty="0"/>
              <a:t> </a:t>
            </a:r>
            <a:r>
              <a:rPr lang="sv-SE" dirty="0" err="1"/>
              <a:t>doorashooyinka</a:t>
            </a:r>
            <a:r>
              <a:rPr lang="sv-SE" dirty="0"/>
              <a:t> 2014-ka, </a:t>
            </a:r>
            <a:r>
              <a:rPr lang="sv-SE" dirty="0" err="1"/>
              <a:t>waxaa</a:t>
            </a:r>
            <a:r>
              <a:rPr lang="sv-SE" dirty="0"/>
              <a:t> </a:t>
            </a:r>
            <a:r>
              <a:rPr lang="sv-SE" dirty="0" err="1"/>
              <a:t>jira</a:t>
            </a:r>
            <a:r>
              <a:rPr lang="sv-SE" dirty="0"/>
              <a:t> </a:t>
            </a:r>
            <a:r>
              <a:rPr lang="sv-SE" dirty="0" err="1"/>
              <a:t>sagaal</a:t>
            </a:r>
            <a:r>
              <a:rPr lang="sv-SE" dirty="0"/>
              <a:t> </a:t>
            </a:r>
            <a:r>
              <a:rPr lang="sv-SE" dirty="0" err="1"/>
              <a:t>xisbi</a:t>
            </a:r>
            <a:r>
              <a:rPr lang="sv-SE" dirty="0"/>
              <a:t> </a:t>
            </a:r>
            <a:r>
              <a:rPr lang="sv-SE" dirty="0" err="1"/>
              <a:t>oo</a:t>
            </a:r>
            <a:r>
              <a:rPr lang="sv-SE" dirty="0"/>
              <a:t> ka mid ah 49 </a:t>
            </a:r>
            <a:r>
              <a:rPr lang="sv-SE" dirty="0" err="1"/>
              <a:t>xubnood</a:t>
            </a:r>
            <a:r>
              <a:rPr lang="sv-SE" dirty="0"/>
              <a:t> </a:t>
            </a:r>
            <a:r>
              <a:rPr lang="sv-SE" dirty="0" err="1"/>
              <a:t>oo</a:t>
            </a:r>
            <a:r>
              <a:rPr lang="sv-SE" dirty="0"/>
              <a:t> ka </a:t>
            </a:r>
            <a:r>
              <a:rPr lang="sv-SE" dirty="0" err="1"/>
              <a:t>tirsan</a:t>
            </a:r>
            <a:endParaRPr lang="sv-SE" dirty="0"/>
          </a:p>
          <a:p>
            <a:r>
              <a:rPr lang="sv-SE" dirty="0" err="1"/>
              <a:t>golaha</a:t>
            </a:r>
            <a:r>
              <a:rPr lang="sv-SE" dirty="0"/>
              <a:t> </a:t>
            </a:r>
            <a:r>
              <a:rPr lang="sv-SE" dirty="0" err="1"/>
              <a:t>degmada</a:t>
            </a:r>
            <a:r>
              <a:rPr lang="sv-SE" dirty="0"/>
              <a:t>.</a:t>
            </a:r>
          </a:p>
          <a:p>
            <a:r>
              <a:rPr lang="sv-SE" dirty="0" err="1"/>
              <a:t>Tirada</a:t>
            </a:r>
            <a:r>
              <a:rPr lang="sv-SE" dirty="0"/>
              <a:t> </a:t>
            </a:r>
            <a:r>
              <a:rPr lang="sv-SE" dirty="0" err="1"/>
              <a:t>goobaha</a:t>
            </a:r>
            <a:r>
              <a:rPr lang="sv-SE" dirty="0"/>
              <a:t> </a:t>
            </a:r>
            <a:r>
              <a:rPr lang="sv-SE" dirty="0" err="1"/>
              <a:t>waxay</a:t>
            </a:r>
            <a:r>
              <a:rPr lang="sv-SE" dirty="0"/>
              <a:t> </a:t>
            </a:r>
            <a:r>
              <a:rPr lang="sv-SE" dirty="0" err="1"/>
              <a:t>ku</a:t>
            </a:r>
            <a:r>
              <a:rPr lang="sv-SE" dirty="0"/>
              <a:t> </a:t>
            </a:r>
            <a:r>
              <a:rPr lang="sv-SE" dirty="0" err="1"/>
              <a:t>saleysan</a:t>
            </a:r>
            <a:r>
              <a:rPr lang="sv-SE" dirty="0"/>
              <a:t> </a:t>
            </a:r>
            <a:r>
              <a:rPr lang="sv-SE" dirty="0" err="1"/>
              <a:t>tahay</a:t>
            </a:r>
            <a:r>
              <a:rPr lang="sv-SE" dirty="0"/>
              <a:t> </a:t>
            </a:r>
            <a:r>
              <a:rPr lang="sv-SE" dirty="0" err="1"/>
              <a:t>tirada</a:t>
            </a:r>
            <a:r>
              <a:rPr lang="sv-SE" dirty="0"/>
              <a:t> </a:t>
            </a:r>
            <a:r>
              <a:rPr lang="sv-SE" dirty="0" err="1"/>
              <a:t>codadka</a:t>
            </a:r>
            <a:r>
              <a:rPr lang="sv-SE" dirty="0"/>
              <a:t> </a:t>
            </a:r>
            <a:r>
              <a:rPr lang="sv-SE" dirty="0" err="1"/>
              <a:t>doorashada</a:t>
            </a:r>
            <a:r>
              <a:rPr lang="sv-SE" dirty="0" smtClean="0"/>
              <a:t>.</a:t>
            </a:r>
          </a:p>
        </p:txBody>
      </p:sp>
      <p:pic>
        <p:nvPicPr>
          <p:cNvPr id="22" name="Bildobjekt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35742" y="5189420"/>
            <a:ext cx="717562" cy="531149"/>
          </a:xfrm>
          <a:prstGeom prst="rect">
            <a:avLst/>
          </a:prstGeom>
        </p:spPr>
      </p:pic>
      <p:sp>
        <p:nvSpPr>
          <p:cNvPr id="23" name="textruta 22"/>
          <p:cNvSpPr txBox="1"/>
          <p:nvPr/>
        </p:nvSpPr>
        <p:spPr>
          <a:xfrm>
            <a:off x="344738" y="4784441"/>
            <a:ext cx="13087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Isabel Hildén</a:t>
            </a:r>
          </a:p>
          <a:p>
            <a:r>
              <a:rPr lang="sv-SE" sz="1000" b="1" dirty="0" smtClean="0"/>
              <a:t>Vänsterpartiet</a:t>
            </a:r>
          </a:p>
        </p:txBody>
      </p:sp>
      <p:sp>
        <p:nvSpPr>
          <p:cNvPr id="24" name="textruta 23"/>
          <p:cNvSpPr txBox="1"/>
          <p:nvPr/>
        </p:nvSpPr>
        <p:spPr>
          <a:xfrm>
            <a:off x="1554103" y="4784441"/>
            <a:ext cx="14557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Sven-Erik Lindestam</a:t>
            </a:r>
          </a:p>
          <a:p>
            <a:r>
              <a:rPr lang="sv-SE" sz="1000" b="1" dirty="0" smtClean="0"/>
              <a:t>Socialdemokraterna</a:t>
            </a:r>
          </a:p>
        </p:txBody>
      </p:sp>
      <p:sp>
        <p:nvSpPr>
          <p:cNvPr id="25" name="textruta 24"/>
          <p:cNvSpPr txBox="1"/>
          <p:nvPr/>
        </p:nvSpPr>
        <p:spPr>
          <a:xfrm>
            <a:off x="2929523" y="4784441"/>
            <a:ext cx="14557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Joann Ling</a:t>
            </a:r>
          </a:p>
          <a:p>
            <a:r>
              <a:rPr lang="sv-SE" sz="1000" b="1" dirty="0" smtClean="0"/>
              <a:t>Miljöpartiet</a:t>
            </a:r>
          </a:p>
        </p:txBody>
      </p:sp>
      <p:sp>
        <p:nvSpPr>
          <p:cNvPr id="26" name="textruta 25"/>
          <p:cNvSpPr txBox="1"/>
          <p:nvPr/>
        </p:nvSpPr>
        <p:spPr>
          <a:xfrm>
            <a:off x="4189788" y="4784441"/>
            <a:ext cx="14557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Magnus Svensson</a:t>
            </a:r>
          </a:p>
          <a:p>
            <a:r>
              <a:rPr lang="sv-SE" sz="1000" b="1" dirty="0" smtClean="0"/>
              <a:t>Centerpartiet</a:t>
            </a:r>
          </a:p>
        </p:txBody>
      </p:sp>
      <p:sp>
        <p:nvSpPr>
          <p:cNvPr id="27" name="textruta 26"/>
          <p:cNvSpPr txBox="1"/>
          <p:nvPr/>
        </p:nvSpPr>
        <p:spPr>
          <a:xfrm>
            <a:off x="5473365" y="4784441"/>
            <a:ext cx="14557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Roland Laurin</a:t>
            </a:r>
          </a:p>
          <a:p>
            <a:r>
              <a:rPr lang="sv-SE" sz="1000" b="1" dirty="0" smtClean="0"/>
              <a:t>SPI Välfärden</a:t>
            </a:r>
          </a:p>
        </p:txBody>
      </p:sp>
      <p:sp>
        <p:nvSpPr>
          <p:cNvPr id="28" name="textruta 27"/>
          <p:cNvSpPr txBox="1"/>
          <p:nvPr/>
        </p:nvSpPr>
        <p:spPr>
          <a:xfrm>
            <a:off x="6671872" y="4784441"/>
            <a:ext cx="14557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Magnus Ludvigsson</a:t>
            </a:r>
          </a:p>
          <a:p>
            <a:r>
              <a:rPr lang="sv-SE" sz="1000" b="1" dirty="0" smtClean="0"/>
              <a:t>Liberalerna</a:t>
            </a:r>
          </a:p>
        </p:txBody>
      </p:sp>
      <p:sp>
        <p:nvSpPr>
          <p:cNvPr id="29" name="textruta 28"/>
          <p:cNvSpPr txBox="1"/>
          <p:nvPr/>
        </p:nvSpPr>
        <p:spPr>
          <a:xfrm>
            <a:off x="7955449" y="4775947"/>
            <a:ext cx="14557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Anders Ramstrand</a:t>
            </a:r>
          </a:p>
          <a:p>
            <a:r>
              <a:rPr lang="sv-SE" sz="1000" b="1" dirty="0" smtClean="0"/>
              <a:t>Kristdemokraterna</a:t>
            </a:r>
          </a:p>
        </p:txBody>
      </p:sp>
      <p:sp>
        <p:nvSpPr>
          <p:cNvPr id="30" name="textruta 29"/>
          <p:cNvSpPr txBox="1"/>
          <p:nvPr/>
        </p:nvSpPr>
        <p:spPr>
          <a:xfrm>
            <a:off x="9262243" y="4767453"/>
            <a:ext cx="14557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Viktor Wärnick</a:t>
            </a:r>
          </a:p>
          <a:p>
            <a:r>
              <a:rPr lang="sv-SE" sz="1000" b="1" dirty="0" smtClean="0"/>
              <a:t>Moderaterna</a:t>
            </a:r>
          </a:p>
        </p:txBody>
      </p:sp>
      <p:sp>
        <p:nvSpPr>
          <p:cNvPr id="31" name="textruta 30"/>
          <p:cNvSpPr txBox="1"/>
          <p:nvPr/>
        </p:nvSpPr>
        <p:spPr>
          <a:xfrm>
            <a:off x="10519997" y="4774668"/>
            <a:ext cx="14557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Daniel Persson</a:t>
            </a:r>
          </a:p>
          <a:p>
            <a:r>
              <a:rPr lang="sv-SE" sz="1000" b="1" dirty="0" smtClean="0"/>
              <a:t>Sverigedemokraterna</a:t>
            </a:r>
          </a:p>
        </p:txBody>
      </p:sp>
      <p:pic>
        <p:nvPicPr>
          <p:cNvPr id="33" name="Bildobjekt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385" y="5130822"/>
            <a:ext cx="644130" cy="644130"/>
          </a:xfrm>
          <a:prstGeom prst="rect">
            <a:avLst/>
          </a:prstGeom>
        </p:spPr>
      </p:pic>
      <p:pic>
        <p:nvPicPr>
          <p:cNvPr id="34" name="Bildobjekt 3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04" y="5226060"/>
            <a:ext cx="453654" cy="453654"/>
          </a:xfrm>
          <a:prstGeom prst="rect">
            <a:avLst/>
          </a:prstGeom>
        </p:spPr>
      </p:pic>
      <p:pic>
        <p:nvPicPr>
          <p:cNvPr id="35" name="Bildobjekt 3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15099" y="5188063"/>
            <a:ext cx="561684" cy="547208"/>
          </a:xfrm>
          <a:prstGeom prst="rect">
            <a:avLst/>
          </a:prstGeom>
        </p:spPr>
      </p:pic>
      <p:pic>
        <p:nvPicPr>
          <p:cNvPr id="36" name="Bildobjekt 3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115" y="5186347"/>
            <a:ext cx="543050" cy="626844"/>
          </a:xfrm>
          <a:prstGeom prst="rect">
            <a:avLst/>
          </a:prstGeom>
        </p:spPr>
      </p:pic>
      <p:pic>
        <p:nvPicPr>
          <p:cNvPr id="37" name="Bildobjekt 3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214" y="5206194"/>
            <a:ext cx="508971" cy="508971"/>
          </a:xfrm>
          <a:prstGeom prst="rect">
            <a:avLst/>
          </a:prstGeom>
        </p:spPr>
      </p:pic>
      <p:pic>
        <p:nvPicPr>
          <p:cNvPr id="38" name="Bildobjekt 3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011" y="5269734"/>
            <a:ext cx="480299" cy="444627"/>
          </a:xfrm>
          <a:prstGeom prst="rect">
            <a:avLst/>
          </a:prstGeom>
        </p:spPr>
      </p:pic>
      <p:pic>
        <p:nvPicPr>
          <p:cNvPr id="39" name="Bildobjekt 3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367" y="5267765"/>
            <a:ext cx="566837" cy="401199"/>
          </a:xfrm>
          <a:prstGeom prst="rect">
            <a:avLst/>
          </a:prstGeom>
        </p:spPr>
      </p:pic>
      <p:pic>
        <p:nvPicPr>
          <p:cNvPr id="40" name="Bildobjekt 39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1" t="-2" r="32773" b="902"/>
          <a:stretch/>
        </p:blipFill>
        <p:spPr>
          <a:xfrm>
            <a:off x="10908000" y="5198340"/>
            <a:ext cx="504000" cy="576000"/>
          </a:xfrm>
          <a:prstGeom prst="rect">
            <a:avLst/>
          </a:prstGeom>
        </p:spPr>
      </p:pic>
      <p:sp>
        <p:nvSpPr>
          <p:cNvPr id="42" name="textruta 41"/>
          <p:cNvSpPr txBox="1"/>
          <p:nvPr/>
        </p:nvSpPr>
        <p:spPr>
          <a:xfrm>
            <a:off x="497574" y="5762380"/>
            <a:ext cx="7894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b="1" dirty="0" smtClean="0"/>
              <a:t>4 mandat</a:t>
            </a:r>
          </a:p>
        </p:txBody>
      </p:sp>
      <p:sp>
        <p:nvSpPr>
          <p:cNvPr id="43" name="textruta 42"/>
          <p:cNvSpPr txBox="1"/>
          <p:nvPr/>
        </p:nvSpPr>
        <p:spPr>
          <a:xfrm>
            <a:off x="1871209" y="5762380"/>
            <a:ext cx="7894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000" b="1" dirty="0" smtClean="0"/>
              <a:t>18</a:t>
            </a:r>
            <a:r>
              <a:rPr lang="sv-SE" sz="1000" b="1" dirty="0" smtClean="0"/>
              <a:t> mandat</a:t>
            </a:r>
          </a:p>
        </p:txBody>
      </p:sp>
      <p:sp>
        <p:nvSpPr>
          <p:cNvPr id="44" name="textruta 43"/>
          <p:cNvSpPr txBox="1"/>
          <p:nvPr/>
        </p:nvSpPr>
        <p:spPr>
          <a:xfrm>
            <a:off x="3004853" y="5762380"/>
            <a:ext cx="7894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000" b="1" dirty="0" smtClean="0"/>
              <a:t>2</a:t>
            </a:r>
            <a:r>
              <a:rPr lang="sv-SE" sz="1000" b="1" dirty="0" smtClean="0"/>
              <a:t> mandat</a:t>
            </a:r>
          </a:p>
        </p:txBody>
      </p:sp>
      <p:sp>
        <p:nvSpPr>
          <p:cNvPr id="45" name="textruta 44"/>
          <p:cNvSpPr txBox="1"/>
          <p:nvPr/>
        </p:nvSpPr>
        <p:spPr>
          <a:xfrm>
            <a:off x="4394609" y="5762380"/>
            <a:ext cx="7894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000" b="1" dirty="0" smtClean="0"/>
              <a:t>7</a:t>
            </a:r>
            <a:r>
              <a:rPr lang="sv-SE" sz="1000" b="1" dirty="0" smtClean="0"/>
              <a:t> mandat</a:t>
            </a:r>
          </a:p>
        </p:txBody>
      </p:sp>
      <p:sp>
        <p:nvSpPr>
          <p:cNvPr id="46" name="textruta 45"/>
          <p:cNvSpPr txBox="1"/>
          <p:nvPr/>
        </p:nvSpPr>
        <p:spPr>
          <a:xfrm>
            <a:off x="5565119" y="5762380"/>
            <a:ext cx="7894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000" b="1" dirty="0" smtClean="0"/>
              <a:t>2</a:t>
            </a:r>
            <a:r>
              <a:rPr lang="sv-SE" sz="1000" b="1" dirty="0" smtClean="0"/>
              <a:t> mandat</a:t>
            </a:r>
          </a:p>
        </p:txBody>
      </p:sp>
      <p:sp>
        <p:nvSpPr>
          <p:cNvPr id="47" name="textruta 46"/>
          <p:cNvSpPr txBox="1"/>
          <p:nvPr/>
        </p:nvSpPr>
        <p:spPr>
          <a:xfrm>
            <a:off x="6967608" y="5762380"/>
            <a:ext cx="7894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000" b="1" dirty="0" smtClean="0"/>
              <a:t>2</a:t>
            </a:r>
            <a:r>
              <a:rPr lang="sv-SE" sz="1000" b="1" dirty="0" smtClean="0"/>
              <a:t> mandat</a:t>
            </a:r>
          </a:p>
        </p:txBody>
      </p:sp>
      <p:sp>
        <p:nvSpPr>
          <p:cNvPr id="48" name="textruta 47"/>
          <p:cNvSpPr txBox="1"/>
          <p:nvPr/>
        </p:nvSpPr>
        <p:spPr>
          <a:xfrm>
            <a:off x="8196927" y="5762380"/>
            <a:ext cx="7894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000" b="1" dirty="0" smtClean="0"/>
              <a:t>1</a:t>
            </a:r>
            <a:r>
              <a:rPr lang="sv-SE" sz="1000" b="1" dirty="0" smtClean="0"/>
              <a:t> mandat</a:t>
            </a:r>
          </a:p>
        </p:txBody>
      </p:sp>
      <p:sp>
        <p:nvSpPr>
          <p:cNvPr id="49" name="textruta 48"/>
          <p:cNvSpPr txBox="1"/>
          <p:nvPr/>
        </p:nvSpPr>
        <p:spPr>
          <a:xfrm>
            <a:off x="9491008" y="5762380"/>
            <a:ext cx="7894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000" b="1" dirty="0" smtClean="0"/>
              <a:t>5</a:t>
            </a:r>
            <a:r>
              <a:rPr lang="sv-SE" sz="1000" b="1" dirty="0" smtClean="0"/>
              <a:t> mandat</a:t>
            </a:r>
          </a:p>
        </p:txBody>
      </p:sp>
      <p:sp>
        <p:nvSpPr>
          <p:cNvPr id="50" name="textruta 49"/>
          <p:cNvSpPr txBox="1"/>
          <p:nvPr/>
        </p:nvSpPr>
        <p:spPr>
          <a:xfrm>
            <a:off x="10826717" y="5762380"/>
            <a:ext cx="7894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1000" b="1" dirty="0" smtClean="0"/>
              <a:t>8</a:t>
            </a:r>
            <a:r>
              <a:rPr lang="sv-SE" sz="1000" b="1" dirty="0" smtClean="0"/>
              <a:t> mandat</a:t>
            </a:r>
          </a:p>
        </p:txBody>
      </p:sp>
      <p:pic>
        <p:nvPicPr>
          <p:cNvPr id="52" name="Bildobjekt 51">
            <a:hlinkClick r:id="rId22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911" y="32466"/>
            <a:ext cx="2535155" cy="84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53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48487" y="32466"/>
            <a:ext cx="12105413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/>
          <p:cNvSpPr/>
          <p:nvPr/>
        </p:nvSpPr>
        <p:spPr>
          <a:xfrm>
            <a:off x="48488" y="6699998"/>
            <a:ext cx="10712382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 rot="5400000">
            <a:off x="-3275753" y="3375757"/>
            <a:ext cx="6756481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 </a:t>
            </a:r>
          </a:p>
        </p:txBody>
      </p:sp>
      <p:sp>
        <p:nvSpPr>
          <p:cNvPr id="7" name="Rektangel 6"/>
          <p:cNvSpPr/>
          <p:nvPr/>
        </p:nvSpPr>
        <p:spPr>
          <a:xfrm rot="5400000">
            <a:off x="8721659" y="3375760"/>
            <a:ext cx="6756481" cy="108000"/>
          </a:xfrm>
          <a:prstGeom prst="rect">
            <a:avLst/>
          </a:prstGeom>
          <a:solidFill>
            <a:srgbClr val="FCA23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rgbClr val="F78903"/>
                </a:solidFill>
              </a:rPr>
              <a:t> 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261" y="6083050"/>
            <a:ext cx="883878" cy="724948"/>
          </a:xfrm>
          <a:prstGeom prst="rect">
            <a:avLst/>
          </a:prstGeom>
        </p:spPr>
      </p:pic>
      <p:sp>
        <p:nvSpPr>
          <p:cNvPr id="9" name="textruta 8"/>
          <p:cNvSpPr txBox="1"/>
          <p:nvPr/>
        </p:nvSpPr>
        <p:spPr>
          <a:xfrm>
            <a:off x="320248" y="4899505"/>
            <a:ext cx="895254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 err="1" smtClean="0">
                <a:solidFill>
                  <a:srgbClr val="FCA231"/>
                </a:solidFill>
              </a:rPr>
              <a:t>Maxaad</a:t>
            </a:r>
            <a:r>
              <a:rPr lang="sv-SE" sz="3600" b="1" dirty="0" smtClean="0">
                <a:solidFill>
                  <a:srgbClr val="FCA231"/>
                </a:solidFill>
              </a:rPr>
              <a:t> </a:t>
            </a:r>
            <a:r>
              <a:rPr lang="sv-SE" sz="3600" b="1" dirty="0">
                <a:solidFill>
                  <a:srgbClr val="FCA231"/>
                </a:solidFill>
              </a:rPr>
              <a:t>u </a:t>
            </a:r>
            <a:r>
              <a:rPr lang="sv-SE" sz="3600" b="1" dirty="0" err="1">
                <a:solidFill>
                  <a:srgbClr val="FCA231"/>
                </a:solidFill>
              </a:rPr>
              <a:t>codeyneysaa</a:t>
            </a:r>
            <a:r>
              <a:rPr lang="sv-SE" sz="3600" b="1" dirty="0">
                <a:solidFill>
                  <a:srgbClr val="FCA231"/>
                </a:solidFill>
              </a:rPr>
              <a:t>?</a:t>
            </a:r>
          </a:p>
          <a:p>
            <a:endParaRPr lang="sv-SE" sz="1600" b="1" dirty="0">
              <a:solidFill>
                <a:srgbClr val="FCA231"/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320248" y="5429861"/>
            <a:ext cx="104406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Waa</a:t>
            </a:r>
            <a:r>
              <a:rPr lang="sv-SE" dirty="0"/>
              <a:t> </a:t>
            </a:r>
            <a:r>
              <a:rPr lang="sv-SE" dirty="0" err="1"/>
              <a:t>iyada</a:t>
            </a:r>
            <a:r>
              <a:rPr lang="sv-SE" dirty="0"/>
              <a:t> </a:t>
            </a:r>
            <a:r>
              <a:rPr lang="sv-SE" dirty="0" err="1"/>
              <a:t>oo</a:t>
            </a:r>
            <a:r>
              <a:rPr lang="sv-SE" dirty="0"/>
              <a:t> </a:t>
            </a:r>
            <a:r>
              <a:rPr lang="sv-SE" dirty="0" err="1"/>
              <a:t>loo</a:t>
            </a:r>
            <a:r>
              <a:rPr lang="sv-SE" dirty="0"/>
              <a:t> </a:t>
            </a:r>
            <a:r>
              <a:rPr lang="sv-SE" dirty="0" err="1"/>
              <a:t>marayo</a:t>
            </a:r>
            <a:r>
              <a:rPr lang="sv-SE" dirty="0"/>
              <a:t> </a:t>
            </a:r>
            <a:r>
              <a:rPr lang="sv-SE" dirty="0" err="1"/>
              <a:t>doorashooyinka</a:t>
            </a:r>
            <a:r>
              <a:rPr lang="sv-SE" dirty="0"/>
              <a:t> </a:t>
            </a:r>
            <a:r>
              <a:rPr lang="sv-SE" dirty="0" err="1"/>
              <a:t>dadka</a:t>
            </a:r>
            <a:r>
              <a:rPr lang="sv-SE" dirty="0"/>
              <a:t> </a:t>
            </a:r>
            <a:r>
              <a:rPr lang="sv-SE" dirty="0" err="1"/>
              <a:t>deggan</a:t>
            </a:r>
            <a:r>
              <a:rPr lang="sv-SE" dirty="0"/>
              <a:t> </a:t>
            </a:r>
            <a:r>
              <a:rPr lang="sv-SE" dirty="0" err="1"/>
              <a:t>saamayn</a:t>
            </a:r>
            <a:r>
              <a:rPr lang="sv-SE" dirty="0"/>
              <a:t> </a:t>
            </a:r>
            <a:r>
              <a:rPr lang="sv-SE" dirty="0" err="1"/>
              <a:t>ku</a:t>
            </a:r>
            <a:r>
              <a:rPr lang="sv-SE" dirty="0"/>
              <a:t> </a:t>
            </a:r>
            <a:r>
              <a:rPr lang="sv-SE" dirty="0" err="1"/>
              <a:t>leh</a:t>
            </a:r>
            <a:r>
              <a:rPr lang="sv-SE" dirty="0"/>
              <a:t> </a:t>
            </a:r>
            <a:r>
              <a:rPr lang="sv-SE" dirty="0" err="1"/>
              <a:t>siyaasadda</a:t>
            </a:r>
            <a:r>
              <a:rPr lang="sv-SE" dirty="0"/>
              <a:t>.</a:t>
            </a:r>
          </a:p>
          <a:p>
            <a:r>
              <a:rPr lang="sv-SE" dirty="0" err="1"/>
              <a:t>Bishii</a:t>
            </a:r>
            <a:r>
              <a:rPr lang="sv-SE" dirty="0"/>
              <a:t> May 2018, 15% </a:t>
            </a:r>
            <a:r>
              <a:rPr lang="sv-SE" dirty="0" err="1"/>
              <a:t>degmada</a:t>
            </a:r>
            <a:r>
              <a:rPr lang="sv-SE" dirty="0"/>
              <a:t> </a:t>
            </a:r>
            <a:r>
              <a:rPr lang="sv-SE" dirty="0" err="1"/>
              <a:t>degmada</a:t>
            </a:r>
            <a:r>
              <a:rPr lang="sv-SE" dirty="0"/>
              <a:t> Söderhamns </a:t>
            </a:r>
            <a:r>
              <a:rPr lang="sv-SE" dirty="0" err="1"/>
              <a:t>waxay</a:t>
            </a:r>
            <a:r>
              <a:rPr lang="sv-SE" dirty="0"/>
              <a:t> </a:t>
            </a:r>
            <a:r>
              <a:rPr lang="sv-SE" dirty="0" err="1"/>
              <a:t>haysatay</a:t>
            </a:r>
            <a:r>
              <a:rPr lang="sv-SE" dirty="0"/>
              <a:t> </a:t>
            </a:r>
            <a:r>
              <a:rPr lang="sv-SE" dirty="0" err="1"/>
              <a:t>asal</a:t>
            </a:r>
            <a:r>
              <a:rPr lang="sv-SE" dirty="0"/>
              <a:t> </a:t>
            </a:r>
            <a:r>
              <a:rPr lang="sv-SE" dirty="0" err="1"/>
              <a:t>ajnebi</a:t>
            </a:r>
            <a:r>
              <a:rPr lang="sv-SE" dirty="0"/>
              <a:t> ah, </a:t>
            </a:r>
            <a:r>
              <a:rPr lang="sv-SE" dirty="0" err="1"/>
              <a:t>laakiin</a:t>
            </a:r>
            <a:r>
              <a:rPr lang="sv-SE" dirty="0"/>
              <a:t> </a:t>
            </a:r>
            <a:r>
              <a:rPr lang="sv-SE" dirty="0" err="1"/>
              <a:t>dad</a:t>
            </a:r>
            <a:r>
              <a:rPr lang="sv-SE" dirty="0"/>
              <a:t> </a:t>
            </a:r>
            <a:r>
              <a:rPr lang="sv-SE" dirty="0" err="1"/>
              <a:t>yar</a:t>
            </a:r>
            <a:r>
              <a:rPr lang="sv-SE" dirty="0"/>
              <a:t> </a:t>
            </a:r>
            <a:r>
              <a:rPr lang="sv-SE" dirty="0" err="1"/>
              <a:t>ayaa</a:t>
            </a:r>
            <a:r>
              <a:rPr lang="sv-SE" dirty="0"/>
              <a:t> u </a:t>
            </a:r>
            <a:r>
              <a:rPr lang="sv-SE" dirty="0" err="1"/>
              <a:t>codeeyey</a:t>
            </a:r>
            <a:r>
              <a:rPr lang="sv-SE" dirty="0"/>
              <a:t>.</a:t>
            </a:r>
          </a:p>
          <a:p>
            <a:r>
              <a:rPr lang="sv-SE" dirty="0" err="1"/>
              <a:t>Koox</a:t>
            </a:r>
            <a:r>
              <a:rPr lang="sv-SE" dirty="0"/>
              <a:t> </a:t>
            </a:r>
            <a:r>
              <a:rPr lang="sv-SE" dirty="0" err="1"/>
              <a:t>ahaan</a:t>
            </a:r>
            <a:r>
              <a:rPr lang="sv-SE" dirty="0"/>
              <a:t>, </a:t>
            </a:r>
            <a:r>
              <a:rPr lang="sv-SE" dirty="0" err="1"/>
              <a:t>dadka</a:t>
            </a:r>
            <a:r>
              <a:rPr lang="sv-SE" dirty="0"/>
              <a:t> </a:t>
            </a:r>
            <a:r>
              <a:rPr lang="sv-SE" dirty="0" err="1"/>
              <a:t>dhowaan</a:t>
            </a:r>
            <a:r>
              <a:rPr lang="sv-SE" dirty="0"/>
              <a:t> </a:t>
            </a:r>
            <a:r>
              <a:rPr lang="sv-SE" dirty="0" err="1"/>
              <a:t>yimid</a:t>
            </a:r>
            <a:r>
              <a:rPr lang="sv-SE" dirty="0"/>
              <a:t> Söderhamn </a:t>
            </a:r>
            <a:r>
              <a:rPr lang="sv-SE" dirty="0" err="1"/>
              <a:t>waxay</a:t>
            </a:r>
            <a:r>
              <a:rPr lang="sv-SE" dirty="0"/>
              <a:t> </a:t>
            </a:r>
            <a:r>
              <a:rPr lang="sv-SE" dirty="0" err="1"/>
              <a:t>haystaan</a:t>
            </a:r>
            <a:r>
              <a:rPr lang="sv-SE" dirty="0"/>
              <a:t> </a:t>
            </a:r>
            <a:r>
              <a:rPr lang="sv-SE" dirty="0" err="1"/>
              <a:t>fursad</a:t>
            </a:r>
            <a:r>
              <a:rPr lang="sv-SE" dirty="0"/>
              <a:t> </a:t>
            </a:r>
            <a:r>
              <a:rPr lang="sv-SE" dirty="0" err="1"/>
              <a:t>ay</a:t>
            </a:r>
            <a:r>
              <a:rPr lang="sv-SE" dirty="0"/>
              <a:t> </a:t>
            </a:r>
            <a:r>
              <a:rPr lang="sv-SE" dirty="0" err="1"/>
              <a:t>wax</a:t>
            </a:r>
            <a:r>
              <a:rPr lang="sv-SE" dirty="0"/>
              <a:t> </a:t>
            </a:r>
            <a:r>
              <a:rPr lang="sv-SE" dirty="0" err="1"/>
              <a:t>ku</a:t>
            </a:r>
            <a:r>
              <a:rPr lang="sv-SE" dirty="0"/>
              <a:t> </a:t>
            </a:r>
            <a:r>
              <a:rPr lang="sv-SE" dirty="0" err="1"/>
              <a:t>bedeli</a:t>
            </a:r>
            <a:r>
              <a:rPr lang="sv-SE" dirty="0"/>
              <a:t> </a:t>
            </a:r>
            <a:r>
              <a:rPr lang="sv-SE" dirty="0" err="1"/>
              <a:t>karaan</a:t>
            </a:r>
            <a:r>
              <a:rPr lang="sv-SE" dirty="0"/>
              <a:t>.</a:t>
            </a:r>
          </a:p>
        </p:txBody>
      </p:sp>
      <p:pic>
        <p:nvPicPr>
          <p:cNvPr id="11" name="Bildobjekt 10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979" y="32466"/>
            <a:ext cx="2625315" cy="877164"/>
          </a:xfrm>
          <a:prstGeom prst="rect">
            <a:avLst/>
          </a:prstGeom>
        </p:spPr>
      </p:pic>
      <p:pic>
        <p:nvPicPr>
          <p:cNvPr id="15" name="zHlAV7JOLNk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3810000" y="2143125"/>
            <a:ext cx="4572000" cy="2571750"/>
          </a:xfrm>
          <a:prstGeom prst="rect">
            <a:avLst/>
          </a:prstGeom>
        </p:spPr>
      </p:pic>
      <p:sp>
        <p:nvSpPr>
          <p:cNvPr id="12" name="textruta 11"/>
          <p:cNvSpPr txBox="1"/>
          <p:nvPr/>
        </p:nvSpPr>
        <p:spPr>
          <a:xfrm>
            <a:off x="10527726" y="652290"/>
            <a:ext cx="15181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/>
              <a:t>Se filmen på YouTube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176865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1372</Words>
  <Application>Microsoft Office PowerPoint</Application>
  <PresentationFormat>Bredbild</PresentationFormat>
  <Paragraphs>180</Paragraphs>
  <Slides>12</Slides>
  <Notes>0</Notes>
  <HiddenSlides>0</HiddenSlides>
  <MMClips>1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Söderhamn NÄRA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Nicklas Johansson</dc:creator>
  <cp:lastModifiedBy>Nicklas Johansson</cp:lastModifiedBy>
  <cp:revision>53</cp:revision>
  <cp:lastPrinted>2018-06-26T09:27:05Z</cp:lastPrinted>
  <dcterms:created xsi:type="dcterms:W3CDTF">2018-05-07T14:05:30Z</dcterms:created>
  <dcterms:modified xsi:type="dcterms:W3CDTF">2018-08-07T06:35:14Z</dcterms:modified>
</cp:coreProperties>
</file>